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7"/>
  </p:notesMasterIdLst>
  <p:sldIdLst>
    <p:sldId id="256" r:id="rId2"/>
    <p:sldId id="289" r:id="rId3"/>
    <p:sldId id="258" r:id="rId4"/>
    <p:sldId id="262" r:id="rId5"/>
    <p:sldId id="279" r:id="rId6"/>
    <p:sldId id="263" r:id="rId7"/>
    <p:sldId id="269" r:id="rId8"/>
    <p:sldId id="275" r:id="rId9"/>
    <p:sldId id="259" r:id="rId10"/>
    <p:sldId id="260" r:id="rId11"/>
    <p:sldId id="273" r:id="rId12"/>
    <p:sldId id="265" r:id="rId13"/>
    <p:sldId id="282" r:id="rId14"/>
    <p:sldId id="271" r:id="rId15"/>
    <p:sldId id="290" r:id="rId16"/>
  </p:sldIdLst>
  <p:sldSz cx="9144000" cy="5143500" type="screen16x9"/>
  <p:notesSz cx="6858000" cy="9144000"/>
  <p:embeddedFontLst>
    <p:embeddedFont>
      <p:font typeface="Roboto Mono" panose="020B0604020202020204" charset="0"/>
      <p:regular r:id="rId18"/>
      <p:bold r:id="rId19"/>
      <p:italic r:id="rId20"/>
      <p:boldItalic r:id="rId21"/>
    </p:embeddedFont>
    <p:embeddedFont>
      <p:font typeface="Reggae One" panose="020B0604020202020204" charset="-128"/>
      <p:regular r:id="rId22"/>
    </p:embeddedFont>
    <p:embeddedFont>
      <p:font typeface="Roboto Light" panose="020B0604020202020204" charset="0"/>
      <p:regular r:id="rId23"/>
      <p:bold r:id="rId24"/>
      <p:italic r:id="rId25"/>
      <p:boldItalic r:id="rId26"/>
    </p:embeddedFont>
    <p:embeddedFont>
      <p:font typeface="Roboto Mono Light" panose="020B0604020202020204" charset="0"/>
      <p:regular r:id="rId27"/>
      <p:bold r:id="rId28"/>
      <p:italic r:id="rId29"/>
      <p:boldItalic r:id="rId30"/>
    </p:embeddedFont>
    <p:embeddedFont>
      <p:font typeface="Nunito" panose="020B060402020202020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6140BB-73DF-4F0B-88D7-594E9B153A3A}">
  <a:tblStyle styleId="{4D6140BB-73DF-4F0B-88D7-594E9B153A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98070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bd44497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bd44497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4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aabae93c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aabae93c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16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aabae93c2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aabae93c2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271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aabae93c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aabae93c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745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aabae93c2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aabae93c2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9170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aabae93c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aabae93c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95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1a1c26323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1a1c26323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43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d1a1c2632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d1a1c2632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53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bef44317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bef44317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74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bef44317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bef44317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95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bef44317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0bef44317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32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cf44461fc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cf44461fc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12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aabae93c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aabae93c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33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1a1c26323_4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d1a1c26323_4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114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bef4431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bef4431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48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0275" y="0"/>
            <a:ext cx="9204275" cy="5143500"/>
            <a:chOff x="-60275" y="0"/>
            <a:chExt cx="9204275" cy="5143500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t="3773" b="6813"/>
            <a:stretch/>
          </p:blipFill>
          <p:spPr>
            <a:xfrm>
              <a:off x="-60275" y="0"/>
              <a:ext cx="9204275" cy="5143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108925" y="3895825"/>
              <a:ext cx="1036225" cy="1247675"/>
            </a:xfrm>
            <a:custGeom>
              <a:avLst/>
              <a:gdLst/>
              <a:ahLst/>
              <a:cxnLst/>
              <a:rect l="l" t="t" r="r" b="b"/>
              <a:pathLst>
                <a:path w="41449" h="49907" extrusionOk="0">
                  <a:moveTo>
                    <a:pt x="25958" y="13598"/>
                  </a:moveTo>
                  <a:lnTo>
                    <a:pt x="25961" y="13668"/>
                  </a:lnTo>
                  <a:cubicBezTo>
                    <a:pt x="25961" y="13644"/>
                    <a:pt x="25960" y="13621"/>
                    <a:pt x="25958" y="13598"/>
                  </a:cubicBezTo>
                  <a:close/>
                  <a:moveTo>
                    <a:pt x="31118" y="0"/>
                  </a:moveTo>
                  <a:cubicBezTo>
                    <a:pt x="30172" y="1339"/>
                    <a:pt x="29244" y="2677"/>
                    <a:pt x="28441" y="4104"/>
                  </a:cubicBezTo>
                  <a:cubicBezTo>
                    <a:pt x="27639" y="5532"/>
                    <a:pt x="26960" y="7013"/>
                    <a:pt x="26586" y="8618"/>
                  </a:cubicBezTo>
                  <a:cubicBezTo>
                    <a:pt x="26300" y="9778"/>
                    <a:pt x="26158" y="10974"/>
                    <a:pt x="25979" y="12151"/>
                  </a:cubicBezTo>
                  <a:cubicBezTo>
                    <a:pt x="25622" y="10652"/>
                    <a:pt x="25069" y="9225"/>
                    <a:pt x="24338" y="7887"/>
                  </a:cubicBezTo>
                  <a:cubicBezTo>
                    <a:pt x="24213" y="7691"/>
                    <a:pt x="24106" y="7512"/>
                    <a:pt x="23927" y="7405"/>
                  </a:cubicBezTo>
                  <a:cubicBezTo>
                    <a:pt x="23802" y="7326"/>
                    <a:pt x="23663" y="7311"/>
                    <a:pt x="23528" y="7311"/>
                  </a:cubicBezTo>
                  <a:cubicBezTo>
                    <a:pt x="23450" y="7311"/>
                    <a:pt x="23374" y="7316"/>
                    <a:pt x="23303" y="7316"/>
                  </a:cubicBezTo>
                  <a:cubicBezTo>
                    <a:pt x="21233" y="7423"/>
                    <a:pt x="19199" y="7976"/>
                    <a:pt x="17147" y="8297"/>
                  </a:cubicBezTo>
                  <a:cubicBezTo>
                    <a:pt x="15560" y="8540"/>
                    <a:pt x="13953" y="8617"/>
                    <a:pt x="12342" y="8617"/>
                  </a:cubicBezTo>
                  <a:cubicBezTo>
                    <a:pt x="10874" y="8617"/>
                    <a:pt x="9403" y="8553"/>
                    <a:pt x="7940" y="8493"/>
                  </a:cubicBezTo>
                  <a:lnTo>
                    <a:pt x="7940" y="8493"/>
                  </a:lnTo>
                  <a:cubicBezTo>
                    <a:pt x="10498" y="9413"/>
                    <a:pt x="13213" y="9872"/>
                    <a:pt x="15930" y="9872"/>
                  </a:cubicBezTo>
                  <a:cubicBezTo>
                    <a:pt x="18539" y="9872"/>
                    <a:pt x="21150" y="9448"/>
                    <a:pt x="23624" y="8601"/>
                  </a:cubicBezTo>
                  <a:cubicBezTo>
                    <a:pt x="23725" y="8563"/>
                    <a:pt x="23844" y="8525"/>
                    <a:pt x="23961" y="8525"/>
                  </a:cubicBezTo>
                  <a:cubicBezTo>
                    <a:pt x="24010" y="8525"/>
                    <a:pt x="24059" y="8531"/>
                    <a:pt x="24106" y="8547"/>
                  </a:cubicBezTo>
                  <a:cubicBezTo>
                    <a:pt x="24266" y="8618"/>
                    <a:pt x="24373" y="8779"/>
                    <a:pt x="24445" y="8940"/>
                  </a:cubicBezTo>
                  <a:cubicBezTo>
                    <a:pt x="24998" y="10046"/>
                    <a:pt x="25515" y="11206"/>
                    <a:pt x="25943" y="12383"/>
                  </a:cubicBezTo>
                  <a:lnTo>
                    <a:pt x="25872" y="12865"/>
                  </a:lnTo>
                  <a:cubicBezTo>
                    <a:pt x="25819" y="12776"/>
                    <a:pt x="25801" y="12704"/>
                    <a:pt x="25783" y="12615"/>
                  </a:cubicBezTo>
                  <a:lnTo>
                    <a:pt x="25783" y="12615"/>
                  </a:lnTo>
                  <a:cubicBezTo>
                    <a:pt x="25801" y="12758"/>
                    <a:pt x="25819" y="12865"/>
                    <a:pt x="25854" y="12972"/>
                  </a:cubicBezTo>
                  <a:lnTo>
                    <a:pt x="25783" y="13436"/>
                  </a:lnTo>
                  <a:cubicBezTo>
                    <a:pt x="25640" y="14239"/>
                    <a:pt x="25462" y="15024"/>
                    <a:pt x="25230" y="15809"/>
                  </a:cubicBezTo>
                  <a:cubicBezTo>
                    <a:pt x="24998" y="16594"/>
                    <a:pt x="24712" y="17343"/>
                    <a:pt x="24391" y="18111"/>
                  </a:cubicBezTo>
                  <a:cubicBezTo>
                    <a:pt x="24088" y="18860"/>
                    <a:pt x="23767" y="19592"/>
                    <a:pt x="23445" y="20359"/>
                  </a:cubicBezTo>
                  <a:cubicBezTo>
                    <a:pt x="23106" y="21090"/>
                    <a:pt x="22785" y="21858"/>
                    <a:pt x="22482" y="22607"/>
                  </a:cubicBezTo>
                  <a:cubicBezTo>
                    <a:pt x="22125" y="23481"/>
                    <a:pt x="21786" y="24356"/>
                    <a:pt x="21483" y="25248"/>
                  </a:cubicBezTo>
                  <a:cubicBezTo>
                    <a:pt x="21697" y="22500"/>
                    <a:pt x="21536" y="19716"/>
                    <a:pt x="21037" y="17004"/>
                  </a:cubicBezTo>
                  <a:cubicBezTo>
                    <a:pt x="20948" y="16594"/>
                    <a:pt x="20858" y="16148"/>
                    <a:pt x="20555" y="15809"/>
                  </a:cubicBezTo>
                  <a:cubicBezTo>
                    <a:pt x="20073" y="15220"/>
                    <a:pt x="19252" y="15167"/>
                    <a:pt x="18503" y="15131"/>
                  </a:cubicBezTo>
                  <a:cubicBezTo>
                    <a:pt x="15737" y="15042"/>
                    <a:pt x="13008" y="14935"/>
                    <a:pt x="10242" y="14828"/>
                  </a:cubicBezTo>
                  <a:lnTo>
                    <a:pt x="10242" y="14828"/>
                  </a:lnTo>
                  <a:cubicBezTo>
                    <a:pt x="11812" y="15631"/>
                    <a:pt x="13561" y="16148"/>
                    <a:pt x="15327" y="16326"/>
                  </a:cubicBezTo>
                  <a:cubicBezTo>
                    <a:pt x="16255" y="16416"/>
                    <a:pt x="17254" y="16433"/>
                    <a:pt x="18111" y="16862"/>
                  </a:cubicBezTo>
                  <a:cubicBezTo>
                    <a:pt x="19252" y="17433"/>
                    <a:pt x="19913" y="18610"/>
                    <a:pt x="20359" y="19770"/>
                  </a:cubicBezTo>
                  <a:cubicBezTo>
                    <a:pt x="21072" y="21608"/>
                    <a:pt x="21429" y="23553"/>
                    <a:pt x="21394" y="25515"/>
                  </a:cubicBezTo>
                  <a:cubicBezTo>
                    <a:pt x="21179" y="26086"/>
                    <a:pt x="21001" y="26639"/>
                    <a:pt x="20823" y="27228"/>
                  </a:cubicBezTo>
                  <a:cubicBezTo>
                    <a:pt x="20341" y="28781"/>
                    <a:pt x="19984" y="30386"/>
                    <a:pt x="19788" y="32028"/>
                  </a:cubicBezTo>
                  <a:cubicBezTo>
                    <a:pt x="19734" y="32313"/>
                    <a:pt x="19716" y="32599"/>
                    <a:pt x="19699" y="32884"/>
                  </a:cubicBezTo>
                  <a:cubicBezTo>
                    <a:pt x="19449" y="31064"/>
                    <a:pt x="19038" y="29262"/>
                    <a:pt x="18467" y="27496"/>
                  </a:cubicBezTo>
                  <a:cubicBezTo>
                    <a:pt x="18360" y="27157"/>
                    <a:pt x="18235" y="26800"/>
                    <a:pt x="18003" y="26532"/>
                  </a:cubicBezTo>
                  <a:cubicBezTo>
                    <a:pt x="17736" y="26229"/>
                    <a:pt x="17325" y="26051"/>
                    <a:pt x="16951" y="25908"/>
                  </a:cubicBezTo>
                  <a:cubicBezTo>
                    <a:pt x="15853" y="25515"/>
                    <a:pt x="14724" y="25373"/>
                    <a:pt x="13578" y="25373"/>
                  </a:cubicBezTo>
                  <a:cubicBezTo>
                    <a:pt x="11130" y="25373"/>
                    <a:pt x="8605" y="26022"/>
                    <a:pt x="6138" y="26265"/>
                  </a:cubicBezTo>
                  <a:cubicBezTo>
                    <a:pt x="8404" y="26889"/>
                    <a:pt x="10777" y="27175"/>
                    <a:pt x="13115" y="27175"/>
                  </a:cubicBezTo>
                  <a:cubicBezTo>
                    <a:pt x="13362" y="27175"/>
                    <a:pt x="13610" y="27171"/>
                    <a:pt x="13859" y="27171"/>
                  </a:cubicBezTo>
                  <a:cubicBezTo>
                    <a:pt x="14419" y="27171"/>
                    <a:pt x="14980" y="27188"/>
                    <a:pt x="15523" y="27300"/>
                  </a:cubicBezTo>
                  <a:cubicBezTo>
                    <a:pt x="17201" y="27621"/>
                    <a:pt x="18628" y="28905"/>
                    <a:pt x="19163" y="30529"/>
                  </a:cubicBezTo>
                  <a:cubicBezTo>
                    <a:pt x="19627" y="32028"/>
                    <a:pt x="19074" y="33491"/>
                    <a:pt x="19609" y="34918"/>
                  </a:cubicBezTo>
                  <a:cubicBezTo>
                    <a:pt x="19609" y="35596"/>
                    <a:pt x="19609" y="36257"/>
                    <a:pt x="19627" y="36935"/>
                  </a:cubicBezTo>
                  <a:cubicBezTo>
                    <a:pt x="19627" y="37738"/>
                    <a:pt x="19645" y="38558"/>
                    <a:pt x="19574" y="39361"/>
                  </a:cubicBezTo>
                  <a:cubicBezTo>
                    <a:pt x="19538" y="40164"/>
                    <a:pt x="19431" y="40967"/>
                    <a:pt x="19288" y="41770"/>
                  </a:cubicBezTo>
                  <a:cubicBezTo>
                    <a:pt x="19163" y="42662"/>
                    <a:pt x="18967" y="43536"/>
                    <a:pt x="18806" y="44393"/>
                  </a:cubicBezTo>
                  <a:cubicBezTo>
                    <a:pt x="18628" y="43144"/>
                    <a:pt x="18450" y="41931"/>
                    <a:pt x="18271" y="40682"/>
                  </a:cubicBezTo>
                  <a:cubicBezTo>
                    <a:pt x="18200" y="40111"/>
                    <a:pt x="18111" y="39558"/>
                    <a:pt x="17843" y="39076"/>
                  </a:cubicBezTo>
                  <a:cubicBezTo>
                    <a:pt x="17486" y="38416"/>
                    <a:pt x="16862" y="38005"/>
                    <a:pt x="16255" y="37577"/>
                  </a:cubicBezTo>
                  <a:cubicBezTo>
                    <a:pt x="13418" y="35650"/>
                    <a:pt x="10527" y="33812"/>
                    <a:pt x="7619" y="31974"/>
                  </a:cubicBezTo>
                  <a:cubicBezTo>
                    <a:pt x="7244" y="31760"/>
                    <a:pt x="6870" y="31510"/>
                    <a:pt x="6477" y="31261"/>
                  </a:cubicBezTo>
                  <a:cubicBezTo>
                    <a:pt x="6406" y="31189"/>
                    <a:pt x="6281" y="31136"/>
                    <a:pt x="6174" y="31136"/>
                  </a:cubicBezTo>
                  <a:cubicBezTo>
                    <a:pt x="6013" y="31136"/>
                    <a:pt x="5888" y="31243"/>
                    <a:pt x="5781" y="31350"/>
                  </a:cubicBezTo>
                  <a:cubicBezTo>
                    <a:pt x="3194" y="33741"/>
                    <a:pt x="1178" y="36756"/>
                    <a:pt x="0" y="40075"/>
                  </a:cubicBezTo>
                  <a:lnTo>
                    <a:pt x="5282" y="35650"/>
                  </a:lnTo>
                  <a:cubicBezTo>
                    <a:pt x="5639" y="35364"/>
                    <a:pt x="5995" y="35061"/>
                    <a:pt x="6441" y="34936"/>
                  </a:cubicBezTo>
                  <a:cubicBezTo>
                    <a:pt x="6607" y="34896"/>
                    <a:pt x="6773" y="34880"/>
                    <a:pt x="6938" y="34880"/>
                  </a:cubicBezTo>
                  <a:cubicBezTo>
                    <a:pt x="7287" y="34880"/>
                    <a:pt x="7631" y="34953"/>
                    <a:pt x="7958" y="35025"/>
                  </a:cubicBezTo>
                  <a:cubicBezTo>
                    <a:pt x="9564" y="35418"/>
                    <a:pt x="11170" y="35775"/>
                    <a:pt x="12776" y="36150"/>
                  </a:cubicBezTo>
                  <a:cubicBezTo>
                    <a:pt x="13579" y="36346"/>
                    <a:pt x="14364" y="36524"/>
                    <a:pt x="15077" y="36935"/>
                  </a:cubicBezTo>
                  <a:cubicBezTo>
                    <a:pt x="16523" y="37755"/>
                    <a:pt x="17343" y="39397"/>
                    <a:pt x="17825" y="41003"/>
                  </a:cubicBezTo>
                  <a:cubicBezTo>
                    <a:pt x="18182" y="42234"/>
                    <a:pt x="18396" y="43501"/>
                    <a:pt x="18771" y="44732"/>
                  </a:cubicBezTo>
                  <a:cubicBezTo>
                    <a:pt x="18664" y="45339"/>
                    <a:pt x="18539" y="45963"/>
                    <a:pt x="18414" y="46588"/>
                  </a:cubicBezTo>
                  <a:cubicBezTo>
                    <a:pt x="18218" y="47676"/>
                    <a:pt x="18057" y="48800"/>
                    <a:pt x="18003" y="49906"/>
                  </a:cubicBezTo>
                  <a:lnTo>
                    <a:pt x="18450" y="49817"/>
                  </a:lnTo>
                  <a:cubicBezTo>
                    <a:pt x="18485" y="49014"/>
                    <a:pt x="18574" y="48229"/>
                    <a:pt x="18682" y="47462"/>
                  </a:cubicBezTo>
                  <a:cubicBezTo>
                    <a:pt x="18949" y="46712"/>
                    <a:pt x="19217" y="45999"/>
                    <a:pt x="19484" y="45285"/>
                  </a:cubicBezTo>
                  <a:cubicBezTo>
                    <a:pt x="19538" y="45142"/>
                    <a:pt x="19609" y="45000"/>
                    <a:pt x="19663" y="44839"/>
                  </a:cubicBezTo>
                  <a:cubicBezTo>
                    <a:pt x="19734" y="44750"/>
                    <a:pt x="19788" y="44643"/>
                    <a:pt x="19841" y="44536"/>
                  </a:cubicBezTo>
                  <a:cubicBezTo>
                    <a:pt x="19984" y="44357"/>
                    <a:pt x="20109" y="44179"/>
                    <a:pt x="20323" y="44072"/>
                  </a:cubicBezTo>
                  <a:cubicBezTo>
                    <a:pt x="20526" y="43945"/>
                    <a:pt x="20739" y="43891"/>
                    <a:pt x="20958" y="43891"/>
                  </a:cubicBezTo>
                  <a:cubicBezTo>
                    <a:pt x="21662" y="43891"/>
                    <a:pt x="22418" y="44451"/>
                    <a:pt x="23017" y="44928"/>
                  </a:cubicBezTo>
                  <a:cubicBezTo>
                    <a:pt x="23499" y="45339"/>
                    <a:pt x="24034" y="45713"/>
                    <a:pt x="24605" y="46052"/>
                  </a:cubicBezTo>
                  <a:lnTo>
                    <a:pt x="29726" y="44910"/>
                  </a:lnTo>
                  <a:cubicBezTo>
                    <a:pt x="28673" y="44107"/>
                    <a:pt x="27656" y="43304"/>
                    <a:pt x="26586" y="42519"/>
                  </a:cubicBezTo>
                  <a:cubicBezTo>
                    <a:pt x="26158" y="42216"/>
                    <a:pt x="25729" y="41895"/>
                    <a:pt x="25230" y="41788"/>
                  </a:cubicBezTo>
                  <a:cubicBezTo>
                    <a:pt x="25088" y="41759"/>
                    <a:pt x="24945" y="41746"/>
                    <a:pt x="24801" y="41746"/>
                  </a:cubicBezTo>
                  <a:cubicBezTo>
                    <a:pt x="24326" y="41746"/>
                    <a:pt x="23839" y="41883"/>
                    <a:pt x="23374" y="42020"/>
                  </a:cubicBezTo>
                  <a:cubicBezTo>
                    <a:pt x="22732" y="42216"/>
                    <a:pt x="22054" y="42394"/>
                    <a:pt x="21394" y="42591"/>
                  </a:cubicBezTo>
                  <a:lnTo>
                    <a:pt x="20787" y="42787"/>
                  </a:lnTo>
                  <a:lnTo>
                    <a:pt x="20787" y="42787"/>
                  </a:lnTo>
                  <a:lnTo>
                    <a:pt x="23892" y="36970"/>
                  </a:lnTo>
                  <a:lnTo>
                    <a:pt x="31100" y="40699"/>
                  </a:lnTo>
                  <a:cubicBezTo>
                    <a:pt x="31849" y="41074"/>
                    <a:pt x="32581" y="41449"/>
                    <a:pt x="33188" y="42020"/>
                  </a:cubicBezTo>
                  <a:cubicBezTo>
                    <a:pt x="33669" y="42484"/>
                    <a:pt x="34080" y="43055"/>
                    <a:pt x="34454" y="43626"/>
                  </a:cubicBezTo>
                  <a:lnTo>
                    <a:pt x="37595" y="48283"/>
                  </a:lnTo>
                  <a:cubicBezTo>
                    <a:pt x="37595" y="45963"/>
                    <a:pt x="37059" y="43661"/>
                    <a:pt x="36060" y="41592"/>
                  </a:cubicBezTo>
                  <a:cubicBezTo>
                    <a:pt x="35810" y="41074"/>
                    <a:pt x="35525" y="40557"/>
                    <a:pt x="35097" y="40200"/>
                  </a:cubicBezTo>
                  <a:cubicBezTo>
                    <a:pt x="34704" y="39879"/>
                    <a:pt x="34187" y="39665"/>
                    <a:pt x="33687" y="39486"/>
                  </a:cubicBezTo>
                  <a:cubicBezTo>
                    <a:pt x="30422" y="38291"/>
                    <a:pt x="27157" y="37060"/>
                    <a:pt x="23874" y="35828"/>
                  </a:cubicBezTo>
                  <a:cubicBezTo>
                    <a:pt x="23708" y="35773"/>
                    <a:pt x="23528" y="35718"/>
                    <a:pt x="23356" y="35718"/>
                  </a:cubicBezTo>
                  <a:cubicBezTo>
                    <a:pt x="23250" y="35718"/>
                    <a:pt x="23148" y="35738"/>
                    <a:pt x="23053" y="35793"/>
                  </a:cubicBezTo>
                  <a:cubicBezTo>
                    <a:pt x="22892" y="35882"/>
                    <a:pt x="22803" y="36060"/>
                    <a:pt x="22714" y="36239"/>
                  </a:cubicBezTo>
                  <a:cubicBezTo>
                    <a:pt x="21518" y="38665"/>
                    <a:pt x="20466" y="41163"/>
                    <a:pt x="19574" y="43733"/>
                  </a:cubicBezTo>
                  <a:cubicBezTo>
                    <a:pt x="19306" y="44125"/>
                    <a:pt x="19145" y="44625"/>
                    <a:pt x="19021" y="45142"/>
                  </a:cubicBezTo>
                  <a:cubicBezTo>
                    <a:pt x="19235" y="44072"/>
                    <a:pt x="19449" y="42965"/>
                    <a:pt x="19627" y="41877"/>
                  </a:cubicBezTo>
                  <a:cubicBezTo>
                    <a:pt x="19752" y="41056"/>
                    <a:pt x="19841" y="40253"/>
                    <a:pt x="19895" y="39433"/>
                  </a:cubicBezTo>
                  <a:cubicBezTo>
                    <a:pt x="19966" y="38594"/>
                    <a:pt x="19930" y="37791"/>
                    <a:pt x="19913" y="36970"/>
                  </a:cubicBezTo>
                  <a:cubicBezTo>
                    <a:pt x="19895" y="36346"/>
                    <a:pt x="19859" y="35739"/>
                    <a:pt x="19859" y="35115"/>
                  </a:cubicBezTo>
                  <a:cubicBezTo>
                    <a:pt x="20002" y="34794"/>
                    <a:pt x="20198" y="34472"/>
                    <a:pt x="20448" y="34205"/>
                  </a:cubicBezTo>
                  <a:cubicBezTo>
                    <a:pt x="20965" y="33652"/>
                    <a:pt x="21643" y="33295"/>
                    <a:pt x="22339" y="32974"/>
                  </a:cubicBezTo>
                  <a:cubicBezTo>
                    <a:pt x="23588" y="32403"/>
                    <a:pt x="24837" y="31849"/>
                    <a:pt x="26104" y="31332"/>
                  </a:cubicBezTo>
                  <a:cubicBezTo>
                    <a:pt x="26586" y="31136"/>
                    <a:pt x="27103" y="30922"/>
                    <a:pt x="27603" y="30904"/>
                  </a:cubicBezTo>
                  <a:cubicBezTo>
                    <a:pt x="27638" y="30902"/>
                    <a:pt x="27673" y="30902"/>
                    <a:pt x="27708" y="30902"/>
                  </a:cubicBezTo>
                  <a:cubicBezTo>
                    <a:pt x="28525" y="30902"/>
                    <a:pt x="29293" y="31295"/>
                    <a:pt x="30012" y="31671"/>
                  </a:cubicBezTo>
                  <a:cubicBezTo>
                    <a:pt x="33580" y="33420"/>
                    <a:pt x="37488" y="34455"/>
                    <a:pt x="41449" y="34669"/>
                  </a:cubicBezTo>
                  <a:cubicBezTo>
                    <a:pt x="37434" y="32849"/>
                    <a:pt x="33330" y="31279"/>
                    <a:pt x="29119" y="30012"/>
                  </a:cubicBezTo>
                  <a:cubicBezTo>
                    <a:pt x="28604" y="29868"/>
                    <a:pt x="28053" y="29714"/>
                    <a:pt x="27515" y="29714"/>
                  </a:cubicBezTo>
                  <a:cubicBezTo>
                    <a:pt x="27383" y="29714"/>
                    <a:pt x="27251" y="29723"/>
                    <a:pt x="27121" y="29744"/>
                  </a:cubicBezTo>
                  <a:cubicBezTo>
                    <a:pt x="26639" y="29815"/>
                    <a:pt x="26193" y="30065"/>
                    <a:pt x="25783" y="30279"/>
                  </a:cubicBezTo>
                  <a:lnTo>
                    <a:pt x="21965" y="32296"/>
                  </a:lnTo>
                  <a:cubicBezTo>
                    <a:pt x="21358" y="32599"/>
                    <a:pt x="20751" y="32938"/>
                    <a:pt x="20287" y="33420"/>
                  </a:cubicBezTo>
                  <a:cubicBezTo>
                    <a:pt x="20127" y="33598"/>
                    <a:pt x="20020" y="33776"/>
                    <a:pt x="19913" y="33991"/>
                  </a:cubicBezTo>
                  <a:cubicBezTo>
                    <a:pt x="19930" y="33330"/>
                    <a:pt x="19984" y="32706"/>
                    <a:pt x="20038" y="32081"/>
                  </a:cubicBezTo>
                  <a:cubicBezTo>
                    <a:pt x="20216" y="30458"/>
                    <a:pt x="20555" y="28870"/>
                    <a:pt x="21019" y="27317"/>
                  </a:cubicBezTo>
                  <a:cubicBezTo>
                    <a:pt x="21162" y="26871"/>
                    <a:pt x="21287" y="26407"/>
                    <a:pt x="21447" y="25961"/>
                  </a:cubicBezTo>
                  <a:cubicBezTo>
                    <a:pt x="22357" y="25069"/>
                    <a:pt x="23321" y="24195"/>
                    <a:pt x="24552" y="23910"/>
                  </a:cubicBezTo>
                  <a:cubicBezTo>
                    <a:pt x="25194" y="23749"/>
                    <a:pt x="25872" y="23767"/>
                    <a:pt x="26532" y="23731"/>
                  </a:cubicBezTo>
                  <a:cubicBezTo>
                    <a:pt x="29797" y="23517"/>
                    <a:pt x="32938" y="21875"/>
                    <a:pt x="34936" y="19306"/>
                  </a:cubicBezTo>
                  <a:lnTo>
                    <a:pt x="34936" y="19306"/>
                  </a:lnTo>
                  <a:cubicBezTo>
                    <a:pt x="32438" y="20448"/>
                    <a:pt x="29762" y="21197"/>
                    <a:pt x="27050" y="21501"/>
                  </a:cubicBezTo>
                  <a:cubicBezTo>
                    <a:pt x="26229" y="21590"/>
                    <a:pt x="25373" y="21644"/>
                    <a:pt x="24623" y="21983"/>
                  </a:cubicBezTo>
                  <a:cubicBezTo>
                    <a:pt x="23463" y="22500"/>
                    <a:pt x="22500" y="23731"/>
                    <a:pt x="21804" y="24944"/>
                  </a:cubicBezTo>
                  <a:cubicBezTo>
                    <a:pt x="22072" y="24213"/>
                    <a:pt x="22357" y="23463"/>
                    <a:pt x="22660" y="22714"/>
                  </a:cubicBezTo>
                  <a:cubicBezTo>
                    <a:pt x="22964" y="21965"/>
                    <a:pt x="23285" y="21233"/>
                    <a:pt x="23588" y="20466"/>
                  </a:cubicBezTo>
                  <a:cubicBezTo>
                    <a:pt x="23909" y="19734"/>
                    <a:pt x="24213" y="18967"/>
                    <a:pt x="24534" y="18218"/>
                  </a:cubicBezTo>
                  <a:cubicBezTo>
                    <a:pt x="24837" y="17450"/>
                    <a:pt x="25141" y="16683"/>
                    <a:pt x="25355" y="15898"/>
                  </a:cubicBezTo>
                  <a:cubicBezTo>
                    <a:pt x="25587" y="15113"/>
                    <a:pt x="25747" y="14310"/>
                    <a:pt x="25890" y="13507"/>
                  </a:cubicBezTo>
                  <a:cubicBezTo>
                    <a:pt x="25908" y="13489"/>
                    <a:pt x="25908" y="13436"/>
                    <a:pt x="25908" y="13418"/>
                  </a:cubicBezTo>
                  <a:cubicBezTo>
                    <a:pt x="25934" y="13471"/>
                    <a:pt x="25951" y="13533"/>
                    <a:pt x="25958" y="13598"/>
                  </a:cubicBezTo>
                  <a:lnTo>
                    <a:pt x="25958" y="13598"/>
                  </a:lnTo>
                  <a:lnTo>
                    <a:pt x="25943" y="13329"/>
                  </a:lnTo>
                  <a:cubicBezTo>
                    <a:pt x="25961" y="13115"/>
                    <a:pt x="25997" y="12883"/>
                    <a:pt x="26033" y="12669"/>
                  </a:cubicBezTo>
                  <a:cubicBezTo>
                    <a:pt x="26086" y="12794"/>
                    <a:pt x="26140" y="12936"/>
                    <a:pt x="26175" y="13061"/>
                  </a:cubicBezTo>
                  <a:cubicBezTo>
                    <a:pt x="26158" y="12865"/>
                    <a:pt x="26122" y="12669"/>
                    <a:pt x="26068" y="12455"/>
                  </a:cubicBezTo>
                  <a:cubicBezTo>
                    <a:pt x="26229" y="11170"/>
                    <a:pt x="26390" y="9903"/>
                    <a:pt x="26675" y="8654"/>
                  </a:cubicBezTo>
                  <a:cubicBezTo>
                    <a:pt x="27032" y="7048"/>
                    <a:pt x="27692" y="5549"/>
                    <a:pt x="28477" y="4122"/>
                  </a:cubicBezTo>
                  <a:cubicBezTo>
                    <a:pt x="29262" y="2695"/>
                    <a:pt x="30190" y="1339"/>
                    <a:pt x="31118" y="0"/>
                  </a:cubicBezTo>
                  <a:close/>
                </a:path>
              </a:pathLst>
            </a:custGeom>
            <a:gradFill>
              <a:gsLst>
                <a:gs pos="0">
                  <a:srgbClr val="513973"/>
                </a:gs>
                <a:gs pos="100000">
                  <a:srgbClr val="140F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08850" y="820775"/>
            <a:ext cx="4440000" cy="27705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08850" y="3659075"/>
            <a:ext cx="38631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6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l="11406" t="12517" r="11414" b="1801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 flipH="1">
            <a:off x="1946400" y="2967497"/>
            <a:ext cx="52512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24800" y="1282103"/>
            <a:ext cx="2294400" cy="1506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 flipH="1">
            <a:off x="2049750" y="3439897"/>
            <a:ext cx="50445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54525">
            <a:off x="61470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54525" flipH="1">
            <a:off x="-16033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-474826" y="264925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8"/>
          <p:cNvSpPr/>
          <p:nvPr/>
        </p:nvSpPr>
        <p:spPr>
          <a:xfrm flipH="1">
            <a:off x="7519478" y="2649321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18"/>
          <p:cNvSpPr/>
          <p:nvPr/>
        </p:nvSpPr>
        <p:spPr>
          <a:xfrm rot="663219">
            <a:off x="-708259" y="132412"/>
            <a:ext cx="2135380" cy="257112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18"/>
          <p:cNvSpPr/>
          <p:nvPr/>
        </p:nvSpPr>
        <p:spPr>
          <a:xfrm rot="-663219" flipH="1">
            <a:off x="7699716" y="132412"/>
            <a:ext cx="2135380" cy="257112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 flipH="1">
            <a:off x="2405638" y="2205300"/>
            <a:ext cx="43710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00350" y="911700"/>
            <a:ext cx="7743300" cy="118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9782">
            <a:off x="2164198" y="3182425"/>
            <a:ext cx="4600254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 rotWithShape="1">
          <a:blip r:embed="rId2">
            <a:alphaModFix/>
          </a:blip>
          <a:srcRect t="5293" b="5293"/>
          <a:stretch/>
        </p:blipFill>
        <p:spPr>
          <a:xfrm>
            <a:off x="-60275" y="0"/>
            <a:ext cx="92042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l="49624" r="3110"/>
          <a:stretch/>
        </p:blipFill>
        <p:spPr>
          <a:xfrm>
            <a:off x="4255400" y="11625"/>
            <a:ext cx="38897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708850" y="1152475"/>
            <a:ext cx="77262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5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2252300" y="2871729"/>
            <a:ext cx="21621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2"/>
          </p:nvPr>
        </p:nvSpPr>
        <p:spPr>
          <a:xfrm>
            <a:off x="4729600" y="2871729"/>
            <a:ext cx="21621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3"/>
          </p:nvPr>
        </p:nvSpPr>
        <p:spPr>
          <a:xfrm>
            <a:off x="2252300" y="2479963"/>
            <a:ext cx="21621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4"/>
          </p:nvPr>
        </p:nvSpPr>
        <p:spPr>
          <a:xfrm>
            <a:off x="4729600" y="2479963"/>
            <a:ext cx="21621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2">
            <a:alphaModFix/>
          </a:blip>
          <a:srcRect b="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2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7970963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6"/>
          <p:cNvSpPr/>
          <p:nvPr/>
        </p:nvSpPr>
        <p:spPr>
          <a:xfrm flipH="1">
            <a:off x="-533412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1"/>
          </p:nvPr>
        </p:nvSpPr>
        <p:spPr>
          <a:xfrm>
            <a:off x="11002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2"/>
          </p:nvPr>
        </p:nvSpPr>
        <p:spPr>
          <a:xfrm>
            <a:off x="34909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3"/>
          </p:nvPr>
        </p:nvSpPr>
        <p:spPr>
          <a:xfrm>
            <a:off x="1100250" y="2482286"/>
            <a:ext cx="2162100" cy="6204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4"/>
          </p:nvPr>
        </p:nvSpPr>
        <p:spPr>
          <a:xfrm>
            <a:off x="3490950" y="2482286"/>
            <a:ext cx="2162100" cy="6204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5"/>
          </p:nvPr>
        </p:nvSpPr>
        <p:spPr>
          <a:xfrm>
            <a:off x="58816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6"/>
          </p:nvPr>
        </p:nvSpPr>
        <p:spPr>
          <a:xfrm flipH="1">
            <a:off x="5881650" y="2482286"/>
            <a:ext cx="2162100" cy="6204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5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2">
            <a:alphaModFix/>
          </a:blip>
          <a:srcRect l="19451" t="16991" r="19457" b="27443"/>
          <a:stretch/>
        </p:blipFill>
        <p:spPr>
          <a:xfrm>
            <a:off x="0" y="-48450"/>
            <a:ext cx="9144000" cy="51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4"/>
          <p:cNvPicPr preferRelativeResize="0"/>
          <p:nvPr/>
        </p:nvPicPr>
        <p:blipFill rotWithShape="1">
          <a:blip r:embed="rId2">
            <a:alphaModFix/>
          </a:blip>
          <a:srcRect t="5293" b="5293"/>
          <a:stretch/>
        </p:blipFill>
        <p:spPr>
          <a:xfrm>
            <a:off x="-60275" y="0"/>
            <a:ext cx="92042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l="49624" r="3110"/>
          <a:stretch/>
        </p:blipFill>
        <p:spPr>
          <a:xfrm>
            <a:off x="4255400" y="11625"/>
            <a:ext cx="38897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08850" y="797525"/>
            <a:ext cx="4587900" cy="947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708850" y="3600075"/>
            <a:ext cx="38898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This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presentation template was created by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including icons by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infographics &amp; images by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34"/>
          <p:cNvSpPr/>
          <p:nvPr/>
        </p:nvSpPr>
        <p:spPr>
          <a:xfrm flipH="1">
            <a:off x="7492426" y="2637360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254525">
            <a:off x="4623074" y="854674"/>
            <a:ext cx="4600253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>
            <a:spLocks noGrp="1"/>
          </p:cNvSpPr>
          <p:nvPr>
            <p:ph type="subTitle" idx="1"/>
          </p:nvPr>
        </p:nvSpPr>
        <p:spPr>
          <a:xfrm>
            <a:off x="708850" y="1736825"/>
            <a:ext cx="45879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2">
            <a:alphaModFix/>
          </a:blip>
          <a:srcRect l="19451" t="16991" r="19457" b="27443"/>
          <a:stretch/>
        </p:blipFill>
        <p:spPr>
          <a:xfrm>
            <a:off x="0" y="-48450"/>
            <a:ext cx="9144000" cy="51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822956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36"/>
          <p:cNvGrpSpPr/>
          <p:nvPr/>
        </p:nvGrpSpPr>
        <p:grpSpPr>
          <a:xfrm flipH="1">
            <a:off x="-60275" y="0"/>
            <a:ext cx="9204275" cy="5143500"/>
            <a:chOff x="-60275" y="0"/>
            <a:chExt cx="9204275" cy="5143500"/>
          </a:xfrm>
        </p:grpSpPr>
        <p:pic>
          <p:nvPicPr>
            <p:cNvPr id="275" name="Google Shape;275;p36"/>
            <p:cNvPicPr preferRelativeResize="0"/>
            <p:nvPr/>
          </p:nvPicPr>
          <p:blipFill rotWithShape="1">
            <a:blip r:embed="rId3">
              <a:alphaModFix/>
            </a:blip>
            <a:srcRect t="3773" b="6813"/>
            <a:stretch/>
          </p:blipFill>
          <p:spPr>
            <a:xfrm>
              <a:off x="-60275" y="0"/>
              <a:ext cx="9204275" cy="5143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6"/>
            <p:cNvSpPr/>
            <p:nvPr/>
          </p:nvSpPr>
          <p:spPr>
            <a:xfrm>
              <a:off x="108925" y="3895825"/>
              <a:ext cx="1036225" cy="1247675"/>
            </a:xfrm>
            <a:custGeom>
              <a:avLst/>
              <a:gdLst/>
              <a:ahLst/>
              <a:cxnLst/>
              <a:rect l="l" t="t" r="r" b="b"/>
              <a:pathLst>
                <a:path w="41449" h="49907" extrusionOk="0">
                  <a:moveTo>
                    <a:pt x="25958" y="13598"/>
                  </a:moveTo>
                  <a:lnTo>
                    <a:pt x="25961" y="13668"/>
                  </a:lnTo>
                  <a:cubicBezTo>
                    <a:pt x="25961" y="13644"/>
                    <a:pt x="25960" y="13621"/>
                    <a:pt x="25958" y="13598"/>
                  </a:cubicBezTo>
                  <a:close/>
                  <a:moveTo>
                    <a:pt x="31118" y="0"/>
                  </a:moveTo>
                  <a:cubicBezTo>
                    <a:pt x="30172" y="1339"/>
                    <a:pt x="29244" y="2677"/>
                    <a:pt x="28441" y="4104"/>
                  </a:cubicBezTo>
                  <a:cubicBezTo>
                    <a:pt x="27639" y="5532"/>
                    <a:pt x="26960" y="7013"/>
                    <a:pt x="26586" y="8618"/>
                  </a:cubicBezTo>
                  <a:cubicBezTo>
                    <a:pt x="26300" y="9778"/>
                    <a:pt x="26158" y="10974"/>
                    <a:pt x="25979" y="12151"/>
                  </a:cubicBezTo>
                  <a:cubicBezTo>
                    <a:pt x="25622" y="10652"/>
                    <a:pt x="25069" y="9225"/>
                    <a:pt x="24338" y="7887"/>
                  </a:cubicBezTo>
                  <a:cubicBezTo>
                    <a:pt x="24213" y="7691"/>
                    <a:pt x="24106" y="7512"/>
                    <a:pt x="23927" y="7405"/>
                  </a:cubicBezTo>
                  <a:cubicBezTo>
                    <a:pt x="23802" y="7326"/>
                    <a:pt x="23663" y="7311"/>
                    <a:pt x="23528" y="7311"/>
                  </a:cubicBezTo>
                  <a:cubicBezTo>
                    <a:pt x="23450" y="7311"/>
                    <a:pt x="23374" y="7316"/>
                    <a:pt x="23303" y="7316"/>
                  </a:cubicBezTo>
                  <a:cubicBezTo>
                    <a:pt x="21233" y="7423"/>
                    <a:pt x="19199" y="7976"/>
                    <a:pt x="17147" y="8297"/>
                  </a:cubicBezTo>
                  <a:cubicBezTo>
                    <a:pt x="15560" y="8540"/>
                    <a:pt x="13953" y="8617"/>
                    <a:pt x="12342" y="8617"/>
                  </a:cubicBezTo>
                  <a:cubicBezTo>
                    <a:pt x="10874" y="8617"/>
                    <a:pt x="9403" y="8553"/>
                    <a:pt x="7940" y="8493"/>
                  </a:cubicBezTo>
                  <a:lnTo>
                    <a:pt x="7940" y="8493"/>
                  </a:lnTo>
                  <a:cubicBezTo>
                    <a:pt x="10498" y="9413"/>
                    <a:pt x="13213" y="9872"/>
                    <a:pt x="15930" y="9872"/>
                  </a:cubicBezTo>
                  <a:cubicBezTo>
                    <a:pt x="18539" y="9872"/>
                    <a:pt x="21150" y="9448"/>
                    <a:pt x="23624" y="8601"/>
                  </a:cubicBezTo>
                  <a:cubicBezTo>
                    <a:pt x="23725" y="8563"/>
                    <a:pt x="23844" y="8525"/>
                    <a:pt x="23961" y="8525"/>
                  </a:cubicBezTo>
                  <a:cubicBezTo>
                    <a:pt x="24010" y="8525"/>
                    <a:pt x="24059" y="8531"/>
                    <a:pt x="24106" y="8547"/>
                  </a:cubicBezTo>
                  <a:cubicBezTo>
                    <a:pt x="24266" y="8618"/>
                    <a:pt x="24373" y="8779"/>
                    <a:pt x="24445" y="8940"/>
                  </a:cubicBezTo>
                  <a:cubicBezTo>
                    <a:pt x="24998" y="10046"/>
                    <a:pt x="25515" y="11206"/>
                    <a:pt x="25943" y="12383"/>
                  </a:cubicBezTo>
                  <a:lnTo>
                    <a:pt x="25872" y="12865"/>
                  </a:lnTo>
                  <a:cubicBezTo>
                    <a:pt x="25819" y="12776"/>
                    <a:pt x="25801" y="12704"/>
                    <a:pt x="25783" y="12615"/>
                  </a:cubicBezTo>
                  <a:lnTo>
                    <a:pt x="25783" y="12615"/>
                  </a:lnTo>
                  <a:cubicBezTo>
                    <a:pt x="25801" y="12758"/>
                    <a:pt x="25819" y="12865"/>
                    <a:pt x="25854" y="12972"/>
                  </a:cubicBezTo>
                  <a:lnTo>
                    <a:pt x="25783" y="13436"/>
                  </a:lnTo>
                  <a:cubicBezTo>
                    <a:pt x="25640" y="14239"/>
                    <a:pt x="25462" y="15024"/>
                    <a:pt x="25230" y="15809"/>
                  </a:cubicBezTo>
                  <a:cubicBezTo>
                    <a:pt x="24998" y="16594"/>
                    <a:pt x="24712" y="17343"/>
                    <a:pt x="24391" y="18111"/>
                  </a:cubicBezTo>
                  <a:cubicBezTo>
                    <a:pt x="24088" y="18860"/>
                    <a:pt x="23767" y="19592"/>
                    <a:pt x="23445" y="20359"/>
                  </a:cubicBezTo>
                  <a:cubicBezTo>
                    <a:pt x="23106" y="21090"/>
                    <a:pt x="22785" y="21858"/>
                    <a:pt x="22482" y="22607"/>
                  </a:cubicBezTo>
                  <a:cubicBezTo>
                    <a:pt x="22125" y="23481"/>
                    <a:pt x="21786" y="24356"/>
                    <a:pt x="21483" y="25248"/>
                  </a:cubicBezTo>
                  <a:cubicBezTo>
                    <a:pt x="21697" y="22500"/>
                    <a:pt x="21536" y="19716"/>
                    <a:pt x="21037" y="17004"/>
                  </a:cubicBezTo>
                  <a:cubicBezTo>
                    <a:pt x="20948" y="16594"/>
                    <a:pt x="20858" y="16148"/>
                    <a:pt x="20555" y="15809"/>
                  </a:cubicBezTo>
                  <a:cubicBezTo>
                    <a:pt x="20073" y="15220"/>
                    <a:pt x="19252" y="15167"/>
                    <a:pt x="18503" y="15131"/>
                  </a:cubicBezTo>
                  <a:cubicBezTo>
                    <a:pt x="15737" y="15042"/>
                    <a:pt x="13008" y="14935"/>
                    <a:pt x="10242" y="14828"/>
                  </a:cubicBezTo>
                  <a:lnTo>
                    <a:pt x="10242" y="14828"/>
                  </a:lnTo>
                  <a:cubicBezTo>
                    <a:pt x="11812" y="15631"/>
                    <a:pt x="13561" y="16148"/>
                    <a:pt x="15327" y="16326"/>
                  </a:cubicBezTo>
                  <a:cubicBezTo>
                    <a:pt x="16255" y="16416"/>
                    <a:pt x="17254" y="16433"/>
                    <a:pt x="18111" y="16862"/>
                  </a:cubicBezTo>
                  <a:cubicBezTo>
                    <a:pt x="19252" y="17433"/>
                    <a:pt x="19913" y="18610"/>
                    <a:pt x="20359" y="19770"/>
                  </a:cubicBezTo>
                  <a:cubicBezTo>
                    <a:pt x="21072" y="21608"/>
                    <a:pt x="21429" y="23553"/>
                    <a:pt x="21394" y="25515"/>
                  </a:cubicBezTo>
                  <a:cubicBezTo>
                    <a:pt x="21179" y="26086"/>
                    <a:pt x="21001" y="26639"/>
                    <a:pt x="20823" y="27228"/>
                  </a:cubicBezTo>
                  <a:cubicBezTo>
                    <a:pt x="20341" y="28781"/>
                    <a:pt x="19984" y="30386"/>
                    <a:pt x="19788" y="32028"/>
                  </a:cubicBezTo>
                  <a:cubicBezTo>
                    <a:pt x="19734" y="32313"/>
                    <a:pt x="19716" y="32599"/>
                    <a:pt x="19699" y="32884"/>
                  </a:cubicBezTo>
                  <a:cubicBezTo>
                    <a:pt x="19449" y="31064"/>
                    <a:pt x="19038" y="29262"/>
                    <a:pt x="18467" y="27496"/>
                  </a:cubicBezTo>
                  <a:cubicBezTo>
                    <a:pt x="18360" y="27157"/>
                    <a:pt x="18235" y="26800"/>
                    <a:pt x="18003" y="26532"/>
                  </a:cubicBezTo>
                  <a:cubicBezTo>
                    <a:pt x="17736" y="26229"/>
                    <a:pt x="17325" y="26051"/>
                    <a:pt x="16951" y="25908"/>
                  </a:cubicBezTo>
                  <a:cubicBezTo>
                    <a:pt x="15853" y="25515"/>
                    <a:pt x="14724" y="25373"/>
                    <a:pt x="13578" y="25373"/>
                  </a:cubicBezTo>
                  <a:cubicBezTo>
                    <a:pt x="11130" y="25373"/>
                    <a:pt x="8605" y="26022"/>
                    <a:pt x="6138" y="26265"/>
                  </a:cubicBezTo>
                  <a:cubicBezTo>
                    <a:pt x="8404" y="26889"/>
                    <a:pt x="10777" y="27175"/>
                    <a:pt x="13115" y="27175"/>
                  </a:cubicBezTo>
                  <a:cubicBezTo>
                    <a:pt x="13362" y="27175"/>
                    <a:pt x="13610" y="27171"/>
                    <a:pt x="13859" y="27171"/>
                  </a:cubicBezTo>
                  <a:cubicBezTo>
                    <a:pt x="14419" y="27171"/>
                    <a:pt x="14980" y="27188"/>
                    <a:pt x="15523" y="27300"/>
                  </a:cubicBezTo>
                  <a:cubicBezTo>
                    <a:pt x="17201" y="27621"/>
                    <a:pt x="18628" y="28905"/>
                    <a:pt x="19163" y="30529"/>
                  </a:cubicBezTo>
                  <a:cubicBezTo>
                    <a:pt x="19627" y="32028"/>
                    <a:pt x="19074" y="33491"/>
                    <a:pt x="19609" y="34918"/>
                  </a:cubicBezTo>
                  <a:cubicBezTo>
                    <a:pt x="19609" y="35596"/>
                    <a:pt x="19609" y="36257"/>
                    <a:pt x="19627" y="36935"/>
                  </a:cubicBezTo>
                  <a:cubicBezTo>
                    <a:pt x="19627" y="37738"/>
                    <a:pt x="19645" y="38558"/>
                    <a:pt x="19574" y="39361"/>
                  </a:cubicBezTo>
                  <a:cubicBezTo>
                    <a:pt x="19538" y="40164"/>
                    <a:pt x="19431" y="40967"/>
                    <a:pt x="19288" y="41770"/>
                  </a:cubicBezTo>
                  <a:cubicBezTo>
                    <a:pt x="19163" y="42662"/>
                    <a:pt x="18967" y="43536"/>
                    <a:pt x="18806" y="44393"/>
                  </a:cubicBezTo>
                  <a:cubicBezTo>
                    <a:pt x="18628" y="43144"/>
                    <a:pt x="18450" y="41931"/>
                    <a:pt x="18271" y="40682"/>
                  </a:cubicBezTo>
                  <a:cubicBezTo>
                    <a:pt x="18200" y="40111"/>
                    <a:pt x="18111" y="39558"/>
                    <a:pt x="17843" y="39076"/>
                  </a:cubicBezTo>
                  <a:cubicBezTo>
                    <a:pt x="17486" y="38416"/>
                    <a:pt x="16862" y="38005"/>
                    <a:pt x="16255" y="37577"/>
                  </a:cubicBezTo>
                  <a:cubicBezTo>
                    <a:pt x="13418" y="35650"/>
                    <a:pt x="10527" y="33812"/>
                    <a:pt x="7619" y="31974"/>
                  </a:cubicBezTo>
                  <a:cubicBezTo>
                    <a:pt x="7244" y="31760"/>
                    <a:pt x="6870" y="31510"/>
                    <a:pt x="6477" y="31261"/>
                  </a:cubicBezTo>
                  <a:cubicBezTo>
                    <a:pt x="6406" y="31189"/>
                    <a:pt x="6281" y="31136"/>
                    <a:pt x="6174" y="31136"/>
                  </a:cubicBezTo>
                  <a:cubicBezTo>
                    <a:pt x="6013" y="31136"/>
                    <a:pt x="5888" y="31243"/>
                    <a:pt x="5781" y="31350"/>
                  </a:cubicBezTo>
                  <a:cubicBezTo>
                    <a:pt x="3194" y="33741"/>
                    <a:pt x="1178" y="36756"/>
                    <a:pt x="0" y="40075"/>
                  </a:cubicBezTo>
                  <a:lnTo>
                    <a:pt x="5282" y="35650"/>
                  </a:lnTo>
                  <a:cubicBezTo>
                    <a:pt x="5639" y="35364"/>
                    <a:pt x="5995" y="35061"/>
                    <a:pt x="6441" y="34936"/>
                  </a:cubicBezTo>
                  <a:cubicBezTo>
                    <a:pt x="6607" y="34896"/>
                    <a:pt x="6773" y="34880"/>
                    <a:pt x="6938" y="34880"/>
                  </a:cubicBezTo>
                  <a:cubicBezTo>
                    <a:pt x="7287" y="34880"/>
                    <a:pt x="7631" y="34953"/>
                    <a:pt x="7958" y="35025"/>
                  </a:cubicBezTo>
                  <a:cubicBezTo>
                    <a:pt x="9564" y="35418"/>
                    <a:pt x="11170" y="35775"/>
                    <a:pt x="12776" y="36150"/>
                  </a:cubicBezTo>
                  <a:cubicBezTo>
                    <a:pt x="13579" y="36346"/>
                    <a:pt x="14364" y="36524"/>
                    <a:pt x="15077" y="36935"/>
                  </a:cubicBezTo>
                  <a:cubicBezTo>
                    <a:pt x="16523" y="37755"/>
                    <a:pt x="17343" y="39397"/>
                    <a:pt x="17825" y="41003"/>
                  </a:cubicBezTo>
                  <a:cubicBezTo>
                    <a:pt x="18182" y="42234"/>
                    <a:pt x="18396" y="43501"/>
                    <a:pt x="18771" y="44732"/>
                  </a:cubicBezTo>
                  <a:cubicBezTo>
                    <a:pt x="18664" y="45339"/>
                    <a:pt x="18539" y="45963"/>
                    <a:pt x="18414" y="46588"/>
                  </a:cubicBezTo>
                  <a:cubicBezTo>
                    <a:pt x="18218" y="47676"/>
                    <a:pt x="18057" y="48800"/>
                    <a:pt x="18003" y="49906"/>
                  </a:cubicBezTo>
                  <a:lnTo>
                    <a:pt x="18450" y="49817"/>
                  </a:lnTo>
                  <a:cubicBezTo>
                    <a:pt x="18485" y="49014"/>
                    <a:pt x="18574" y="48229"/>
                    <a:pt x="18682" y="47462"/>
                  </a:cubicBezTo>
                  <a:cubicBezTo>
                    <a:pt x="18949" y="46712"/>
                    <a:pt x="19217" y="45999"/>
                    <a:pt x="19484" y="45285"/>
                  </a:cubicBezTo>
                  <a:cubicBezTo>
                    <a:pt x="19538" y="45142"/>
                    <a:pt x="19609" y="45000"/>
                    <a:pt x="19663" y="44839"/>
                  </a:cubicBezTo>
                  <a:cubicBezTo>
                    <a:pt x="19734" y="44750"/>
                    <a:pt x="19788" y="44643"/>
                    <a:pt x="19841" y="44536"/>
                  </a:cubicBezTo>
                  <a:cubicBezTo>
                    <a:pt x="19984" y="44357"/>
                    <a:pt x="20109" y="44179"/>
                    <a:pt x="20323" y="44072"/>
                  </a:cubicBezTo>
                  <a:cubicBezTo>
                    <a:pt x="20526" y="43945"/>
                    <a:pt x="20739" y="43891"/>
                    <a:pt x="20958" y="43891"/>
                  </a:cubicBezTo>
                  <a:cubicBezTo>
                    <a:pt x="21662" y="43891"/>
                    <a:pt x="22418" y="44451"/>
                    <a:pt x="23017" y="44928"/>
                  </a:cubicBezTo>
                  <a:cubicBezTo>
                    <a:pt x="23499" y="45339"/>
                    <a:pt x="24034" y="45713"/>
                    <a:pt x="24605" y="46052"/>
                  </a:cubicBezTo>
                  <a:lnTo>
                    <a:pt x="29726" y="44910"/>
                  </a:lnTo>
                  <a:cubicBezTo>
                    <a:pt x="28673" y="44107"/>
                    <a:pt x="27656" y="43304"/>
                    <a:pt x="26586" y="42519"/>
                  </a:cubicBezTo>
                  <a:cubicBezTo>
                    <a:pt x="26158" y="42216"/>
                    <a:pt x="25729" y="41895"/>
                    <a:pt x="25230" y="41788"/>
                  </a:cubicBezTo>
                  <a:cubicBezTo>
                    <a:pt x="25088" y="41759"/>
                    <a:pt x="24945" y="41746"/>
                    <a:pt x="24801" y="41746"/>
                  </a:cubicBezTo>
                  <a:cubicBezTo>
                    <a:pt x="24326" y="41746"/>
                    <a:pt x="23839" y="41883"/>
                    <a:pt x="23374" y="42020"/>
                  </a:cubicBezTo>
                  <a:cubicBezTo>
                    <a:pt x="22732" y="42216"/>
                    <a:pt x="22054" y="42394"/>
                    <a:pt x="21394" y="42591"/>
                  </a:cubicBezTo>
                  <a:lnTo>
                    <a:pt x="20787" y="42787"/>
                  </a:lnTo>
                  <a:lnTo>
                    <a:pt x="20787" y="42787"/>
                  </a:lnTo>
                  <a:lnTo>
                    <a:pt x="23892" y="36970"/>
                  </a:lnTo>
                  <a:lnTo>
                    <a:pt x="31100" y="40699"/>
                  </a:lnTo>
                  <a:cubicBezTo>
                    <a:pt x="31849" y="41074"/>
                    <a:pt x="32581" y="41449"/>
                    <a:pt x="33188" y="42020"/>
                  </a:cubicBezTo>
                  <a:cubicBezTo>
                    <a:pt x="33669" y="42484"/>
                    <a:pt x="34080" y="43055"/>
                    <a:pt x="34454" y="43626"/>
                  </a:cubicBezTo>
                  <a:lnTo>
                    <a:pt x="37595" y="48283"/>
                  </a:lnTo>
                  <a:cubicBezTo>
                    <a:pt x="37595" y="45963"/>
                    <a:pt x="37059" y="43661"/>
                    <a:pt x="36060" y="41592"/>
                  </a:cubicBezTo>
                  <a:cubicBezTo>
                    <a:pt x="35810" y="41074"/>
                    <a:pt x="35525" y="40557"/>
                    <a:pt x="35097" y="40200"/>
                  </a:cubicBezTo>
                  <a:cubicBezTo>
                    <a:pt x="34704" y="39879"/>
                    <a:pt x="34187" y="39665"/>
                    <a:pt x="33687" y="39486"/>
                  </a:cubicBezTo>
                  <a:cubicBezTo>
                    <a:pt x="30422" y="38291"/>
                    <a:pt x="27157" y="37060"/>
                    <a:pt x="23874" y="35828"/>
                  </a:cubicBezTo>
                  <a:cubicBezTo>
                    <a:pt x="23708" y="35773"/>
                    <a:pt x="23528" y="35718"/>
                    <a:pt x="23356" y="35718"/>
                  </a:cubicBezTo>
                  <a:cubicBezTo>
                    <a:pt x="23250" y="35718"/>
                    <a:pt x="23148" y="35738"/>
                    <a:pt x="23053" y="35793"/>
                  </a:cubicBezTo>
                  <a:cubicBezTo>
                    <a:pt x="22892" y="35882"/>
                    <a:pt x="22803" y="36060"/>
                    <a:pt x="22714" y="36239"/>
                  </a:cubicBezTo>
                  <a:cubicBezTo>
                    <a:pt x="21518" y="38665"/>
                    <a:pt x="20466" y="41163"/>
                    <a:pt x="19574" y="43733"/>
                  </a:cubicBezTo>
                  <a:cubicBezTo>
                    <a:pt x="19306" y="44125"/>
                    <a:pt x="19145" y="44625"/>
                    <a:pt x="19021" y="45142"/>
                  </a:cubicBezTo>
                  <a:cubicBezTo>
                    <a:pt x="19235" y="44072"/>
                    <a:pt x="19449" y="42965"/>
                    <a:pt x="19627" y="41877"/>
                  </a:cubicBezTo>
                  <a:cubicBezTo>
                    <a:pt x="19752" y="41056"/>
                    <a:pt x="19841" y="40253"/>
                    <a:pt x="19895" y="39433"/>
                  </a:cubicBezTo>
                  <a:cubicBezTo>
                    <a:pt x="19966" y="38594"/>
                    <a:pt x="19930" y="37791"/>
                    <a:pt x="19913" y="36970"/>
                  </a:cubicBezTo>
                  <a:cubicBezTo>
                    <a:pt x="19895" y="36346"/>
                    <a:pt x="19859" y="35739"/>
                    <a:pt x="19859" y="35115"/>
                  </a:cubicBezTo>
                  <a:cubicBezTo>
                    <a:pt x="20002" y="34794"/>
                    <a:pt x="20198" y="34472"/>
                    <a:pt x="20448" y="34205"/>
                  </a:cubicBezTo>
                  <a:cubicBezTo>
                    <a:pt x="20965" y="33652"/>
                    <a:pt x="21643" y="33295"/>
                    <a:pt x="22339" y="32974"/>
                  </a:cubicBezTo>
                  <a:cubicBezTo>
                    <a:pt x="23588" y="32403"/>
                    <a:pt x="24837" y="31849"/>
                    <a:pt x="26104" y="31332"/>
                  </a:cubicBezTo>
                  <a:cubicBezTo>
                    <a:pt x="26586" y="31136"/>
                    <a:pt x="27103" y="30922"/>
                    <a:pt x="27603" y="30904"/>
                  </a:cubicBezTo>
                  <a:cubicBezTo>
                    <a:pt x="27638" y="30902"/>
                    <a:pt x="27673" y="30902"/>
                    <a:pt x="27708" y="30902"/>
                  </a:cubicBezTo>
                  <a:cubicBezTo>
                    <a:pt x="28525" y="30902"/>
                    <a:pt x="29293" y="31295"/>
                    <a:pt x="30012" y="31671"/>
                  </a:cubicBezTo>
                  <a:cubicBezTo>
                    <a:pt x="33580" y="33420"/>
                    <a:pt x="37488" y="34455"/>
                    <a:pt x="41449" y="34669"/>
                  </a:cubicBezTo>
                  <a:cubicBezTo>
                    <a:pt x="37434" y="32849"/>
                    <a:pt x="33330" y="31279"/>
                    <a:pt x="29119" y="30012"/>
                  </a:cubicBezTo>
                  <a:cubicBezTo>
                    <a:pt x="28604" y="29868"/>
                    <a:pt x="28053" y="29714"/>
                    <a:pt x="27515" y="29714"/>
                  </a:cubicBezTo>
                  <a:cubicBezTo>
                    <a:pt x="27383" y="29714"/>
                    <a:pt x="27251" y="29723"/>
                    <a:pt x="27121" y="29744"/>
                  </a:cubicBezTo>
                  <a:cubicBezTo>
                    <a:pt x="26639" y="29815"/>
                    <a:pt x="26193" y="30065"/>
                    <a:pt x="25783" y="30279"/>
                  </a:cubicBezTo>
                  <a:lnTo>
                    <a:pt x="21965" y="32296"/>
                  </a:lnTo>
                  <a:cubicBezTo>
                    <a:pt x="21358" y="32599"/>
                    <a:pt x="20751" y="32938"/>
                    <a:pt x="20287" y="33420"/>
                  </a:cubicBezTo>
                  <a:cubicBezTo>
                    <a:pt x="20127" y="33598"/>
                    <a:pt x="20020" y="33776"/>
                    <a:pt x="19913" y="33991"/>
                  </a:cubicBezTo>
                  <a:cubicBezTo>
                    <a:pt x="19930" y="33330"/>
                    <a:pt x="19984" y="32706"/>
                    <a:pt x="20038" y="32081"/>
                  </a:cubicBezTo>
                  <a:cubicBezTo>
                    <a:pt x="20216" y="30458"/>
                    <a:pt x="20555" y="28870"/>
                    <a:pt x="21019" y="27317"/>
                  </a:cubicBezTo>
                  <a:cubicBezTo>
                    <a:pt x="21162" y="26871"/>
                    <a:pt x="21287" y="26407"/>
                    <a:pt x="21447" y="25961"/>
                  </a:cubicBezTo>
                  <a:cubicBezTo>
                    <a:pt x="22357" y="25069"/>
                    <a:pt x="23321" y="24195"/>
                    <a:pt x="24552" y="23910"/>
                  </a:cubicBezTo>
                  <a:cubicBezTo>
                    <a:pt x="25194" y="23749"/>
                    <a:pt x="25872" y="23767"/>
                    <a:pt x="26532" y="23731"/>
                  </a:cubicBezTo>
                  <a:cubicBezTo>
                    <a:pt x="29797" y="23517"/>
                    <a:pt x="32938" y="21875"/>
                    <a:pt x="34936" y="19306"/>
                  </a:cubicBezTo>
                  <a:lnTo>
                    <a:pt x="34936" y="19306"/>
                  </a:lnTo>
                  <a:cubicBezTo>
                    <a:pt x="32438" y="20448"/>
                    <a:pt x="29762" y="21197"/>
                    <a:pt x="27050" y="21501"/>
                  </a:cubicBezTo>
                  <a:cubicBezTo>
                    <a:pt x="26229" y="21590"/>
                    <a:pt x="25373" y="21644"/>
                    <a:pt x="24623" y="21983"/>
                  </a:cubicBezTo>
                  <a:cubicBezTo>
                    <a:pt x="23463" y="22500"/>
                    <a:pt x="22500" y="23731"/>
                    <a:pt x="21804" y="24944"/>
                  </a:cubicBezTo>
                  <a:cubicBezTo>
                    <a:pt x="22072" y="24213"/>
                    <a:pt x="22357" y="23463"/>
                    <a:pt x="22660" y="22714"/>
                  </a:cubicBezTo>
                  <a:cubicBezTo>
                    <a:pt x="22964" y="21965"/>
                    <a:pt x="23285" y="21233"/>
                    <a:pt x="23588" y="20466"/>
                  </a:cubicBezTo>
                  <a:cubicBezTo>
                    <a:pt x="23909" y="19734"/>
                    <a:pt x="24213" y="18967"/>
                    <a:pt x="24534" y="18218"/>
                  </a:cubicBezTo>
                  <a:cubicBezTo>
                    <a:pt x="24837" y="17450"/>
                    <a:pt x="25141" y="16683"/>
                    <a:pt x="25355" y="15898"/>
                  </a:cubicBezTo>
                  <a:cubicBezTo>
                    <a:pt x="25587" y="15113"/>
                    <a:pt x="25747" y="14310"/>
                    <a:pt x="25890" y="13507"/>
                  </a:cubicBezTo>
                  <a:cubicBezTo>
                    <a:pt x="25908" y="13489"/>
                    <a:pt x="25908" y="13436"/>
                    <a:pt x="25908" y="13418"/>
                  </a:cubicBezTo>
                  <a:cubicBezTo>
                    <a:pt x="25934" y="13471"/>
                    <a:pt x="25951" y="13533"/>
                    <a:pt x="25958" y="13598"/>
                  </a:cubicBezTo>
                  <a:lnTo>
                    <a:pt x="25958" y="13598"/>
                  </a:lnTo>
                  <a:lnTo>
                    <a:pt x="25943" y="13329"/>
                  </a:lnTo>
                  <a:cubicBezTo>
                    <a:pt x="25961" y="13115"/>
                    <a:pt x="25997" y="12883"/>
                    <a:pt x="26033" y="12669"/>
                  </a:cubicBezTo>
                  <a:cubicBezTo>
                    <a:pt x="26086" y="12794"/>
                    <a:pt x="26140" y="12936"/>
                    <a:pt x="26175" y="13061"/>
                  </a:cubicBezTo>
                  <a:cubicBezTo>
                    <a:pt x="26158" y="12865"/>
                    <a:pt x="26122" y="12669"/>
                    <a:pt x="26068" y="12455"/>
                  </a:cubicBezTo>
                  <a:cubicBezTo>
                    <a:pt x="26229" y="11170"/>
                    <a:pt x="26390" y="9903"/>
                    <a:pt x="26675" y="8654"/>
                  </a:cubicBezTo>
                  <a:cubicBezTo>
                    <a:pt x="27032" y="7048"/>
                    <a:pt x="27692" y="5549"/>
                    <a:pt x="28477" y="4122"/>
                  </a:cubicBezTo>
                  <a:cubicBezTo>
                    <a:pt x="29262" y="2695"/>
                    <a:pt x="30190" y="1339"/>
                    <a:pt x="31118" y="0"/>
                  </a:cubicBezTo>
                  <a:close/>
                </a:path>
              </a:pathLst>
            </a:custGeom>
            <a:gradFill>
              <a:gsLst>
                <a:gs pos="0">
                  <a:srgbClr val="513973"/>
                </a:gs>
                <a:gs pos="100000">
                  <a:srgbClr val="140F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4021" b="4995"/>
          <a:stretch/>
        </p:blipFill>
        <p:spPr>
          <a:xfrm>
            <a:off x="0" y="-55900"/>
            <a:ext cx="9144000" cy="51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64550" y="2797818"/>
            <a:ext cx="281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08850" y="648925"/>
            <a:ext cx="7726200" cy="1963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-260069" y="2649331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3"/>
          <p:cNvSpPr/>
          <p:nvPr/>
        </p:nvSpPr>
        <p:spPr>
          <a:xfrm flipH="1">
            <a:off x="7466298" y="2649321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6136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54525" flipH="1">
            <a:off x="-10699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54525" flipH="1">
            <a:off x="-1307751" y="1188574"/>
            <a:ext cx="4600253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t="3773" b="6813"/>
          <a:stretch/>
        </p:blipFill>
        <p:spPr>
          <a:xfrm flipH="1">
            <a:off x="-21529" y="0"/>
            <a:ext cx="9204275" cy="51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 l="32614" b="17314"/>
          <a:stretch/>
        </p:blipFill>
        <p:spPr>
          <a:xfrm flipH="1">
            <a:off x="2415574" y="6450"/>
            <a:ext cx="6706899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 flipH="1">
            <a:off x="7977321" y="3895825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 flipH="1">
            <a:off x="4746121" y="1223325"/>
            <a:ext cx="3667500" cy="98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 flipH="1">
            <a:off x="4763171" y="2337950"/>
            <a:ext cx="36675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254525">
            <a:off x="61470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254525" flipH="1">
            <a:off x="-16033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286275" y="2246849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4699351" y="2246849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1286275" y="1855097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4699351" y="1855096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305282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4699350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7"/>
          </p:nvPr>
        </p:nvSpPr>
        <p:spPr>
          <a:xfrm>
            <a:off x="1286275" y="3851325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4699351" y="3851325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1286275" y="3459576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3"/>
          </p:nvPr>
        </p:nvSpPr>
        <p:spPr>
          <a:xfrm>
            <a:off x="4699351" y="3459576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1305282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5" hasCustomPrompt="1"/>
          </p:nvPr>
        </p:nvSpPr>
        <p:spPr>
          <a:xfrm>
            <a:off x="4699350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/>
          <p:nvPr/>
        </p:nvSpPr>
        <p:spPr>
          <a:xfrm>
            <a:off x="-453537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3"/>
          <p:cNvSpPr/>
          <p:nvPr/>
        </p:nvSpPr>
        <p:spPr>
          <a:xfrm flipH="1">
            <a:off x="7880188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3"/>
          <p:cNvSpPr/>
          <p:nvPr/>
        </p:nvSpPr>
        <p:spPr>
          <a:xfrm>
            <a:off x="-852712" y="10945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13"/>
          <p:cNvSpPr/>
          <p:nvPr/>
        </p:nvSpPr>
        <p:spPr>
          <a:xfrm flipH="1">
            <a:off x="8255413" y="10945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l="11406" t="12517" r="11414" b="1801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441825" y="952950"/>
            <a:ext cx="6260400" cy="16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441800" y="2973450"/>
            <a:ext cx="6260400" cy="455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l="27395" r="10384" b="42607"/>
          <a:stretch/>
        </p:blipFill>
        <p:spPr>
          <a:xfrm flipH="1">
            <a:off x="1559225" y="37612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l="27395" r="10384" b="42607"/>
          <a:stretch/>
        </p:blipFill>
        <p:spPr>
          <a:xfrm>
            <a:off x="6161350" y="3761216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09782">
            <a:off x="2164198" y="3648050"/>
            <a:ext cx="4600254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/>
          </a:blip>
          <a:srcRect t="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 flipH="1">
            <a:off x="7466266" y="263099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15"/>
          <p:cNvSpPr/>
          <p:nvPr/>
        </p:nvSpPr>
        <p:spPr>
          <a:xfrm rot="-663354" flipH="1">
            <a:off x="6858400" y="3478092"/>
            <a:ext cx="1425463" cy="1716316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 flipH="1">
            <a:off x="708852" y="2953700"/>
            <a:ext cx="58155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08838" y="1223162"/>
            <a:ext cx="2524800" cy="15186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 flipH="1">
            <a:off x="708838" y="3546685"/>
            <a:ext cx="58155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446450" y="2970117"/>
            <a:ext cx="49887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2" hasCustomPrompt="1"/>
          </p:nvPr>
        </p:nvSpPr>
        <p:spPr>
          <a:xfrm>
            <a:off x="5338550" y="1300475"/>
            <a:ext cx="3096600" cy="1368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3446450" y="3552675"/>
            <a:ext cx="49887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t="9999"/>
          <a:stretch/>
        </p:blipFill>
        <p:spPr>
          <a:xfrm flipH="1"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0" y="263099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16"/>
          <p:cNvSpPr/>
          <p:nvPr/>
        </p:nvSpPr>
        <p:spPr>
          <a:xfrm rot="663354">
            <a:off x="1120174" y="3478092"/>
            <a:ext cx="1425463" cy="1716316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7500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850" y="1152475"/>
            <a:ext cx="7726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71" r:id="rId13"/>
    <p:sldLayoutId id="2147483672" r:id="rId14"/>
    <p:sldLayoutId id="2147483678" r:id="rId15"/>
    <p:sldLayoutId id="2147483680" r:id="rId16"/>
    <p:sldLayoutId id="2147483681" r:id="rId17"/>
    <p:sldLayoutId id="214748368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instagram.com/hein.htet.zin?igshid=YmMyMTA2M2Y=" TargetMode="External"/><Relationship Id="rId4" Type="http://schemas.openxmlformats.org/officeDocument/2006/relationships/hyperlink" Target="https://www.facebook.com/haynes.art.1?mibextid=LQQJ4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l="11512" b="15888"/>
          <a:stretch/>
        </p:blipFill>
        <p:spPr>
          <a:xfrm>
            <a:off x="4365425" y="817350"/>
            <a:ext cx="4974750" cy="432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>
            <a:spLocks noGrp="1"/>
          </p:cNvSpPr>
          <p:nvPr>
            <p:ph type="ctrTitle"/>
          </p:nvPr>
        </p:nvSpPr>
        <p:spPr>
          <a:xfrm>
            <a:off x="708849" y="820775"/>
            <a:ext cx="4565515" cy="277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" sz="4800" dirty="0" smtClean="0"/>
              <a:t>Cyber Samurai</a:t>
            </a:r>
            <a:br>
              <a:rPr lang="en" sz="4800" dirty="0" smtClean="0"/>
            </a:br>
            <a:r>
              <a:rPr lang="ja-JP" altLang="en-US" sz="3300" dirty="0" smtClean="0">
                <a:solidFill>
                  <a:schemeClr val="dk1"/>
                </a:solidFill>
              </a:rPr>
              <a:t>サイバーサムライ</a:t>
            </a:r>
            <a:endParaRPr sz="3300" dirty="0">
              <a:solidFill>
                <a:schemeClr val="dk1"/>
              </a:solidFill>
            </a:endParaRPr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708850" y="3659075"/>
            <a:ext cx="38631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Reggae One" panose="020B0604020202020204" charset="-128"/>
                <a:ea typeface="Reggae One" panose="020B0604020202020204" charset="-128"/>
              </a:rPr>
              <a:t>Game Store Project</a:t>
            </a:r>
            <a:endParaRPr dirty="0">
              <a:latin typeface="Reggae One" panose="020B0604020202020204" charset="-128"/>
              <a:ea typeface="Reggae One" panose="020B060402020202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5019" l="4292" r="89785">
                        <a14:foregroundMark x1="4292" y1="39847" x2="28069" y2="69732"/>
                        <a14:foregroundMark x1="38970" y1="46871" x2="57597" y2="61814"/>
                        <a14:foregroundMark x1="26266" y1="55045" x2="39657" y2="54789"/>
                        <a14:foregroundMark x1="27983" y1="54278" x2="38541" y2="54789"/>
                        <a14:foregroundMark x1="38541" y1="54789" x2="38541" y2="54789"/>
                        <a14:foregroundMark x1="28240" y1="53384" x2="39828" y2="53895"/>
                        <a14:foregroundMark x1="67725" y1="40741" x2="89270" y2="72158"/>
                        <a14:foregroundMark x1="38798" y1="3704" x2="59399" y2="25926"/>
                        <a14:foregroundMark x1="72361" y1="85568" x2="89614" y2="95019"/>
                        <a14:foregroundMark x1="79056" y1="72797" x2="78970" y2="84674"/>
                        <a14:foregroundMark x1="80343" y1="72669" x2="80429" y2="85185"/>
                        <a14:foregroundMark x1="27725" y1="55683" x2="39742" y2="55811"/>
                        <a14:foregroundMark x1="58369" y1="56450" x2="67897" y2="56322"/>
                        <a14:foregroundMark x1="15021" y1="39080" x2="14936" y2="16475"/>
                        <a14:foregroundMark x1="14506" y1="16220" x2="39742" y2="16347"/>
                        <a14:foregroundMark x1="38970" y1="18519" x2="16481" y2="18391"/>
                        <a14:foregroundMark x1="16996" y1="18519" x2="16824" y2="39847"/>
                        <a14:foregroundMark x1="58283" y1="54406" x2="67554" y2="54406"/>
                        <a14:foregroundMark x1="60000" y1="16347" x2="80601" y2="16731"/>
                        <a14:foregroundMark x1="80773" y1="16986" x2="80858" y2="40230"/>
                        <a14:foregroundMark x1="59828" y1="18519" x2="59828" y2="18519"/>
                        <a14:foregroundMark x1="59828" y1="18519" x2="59828" y2="18519"/>
                        <a14:foregroundMark x1="59828" y1="18519" x2="78970" y2="18391"/>
                        <a14:foregroundMark x1="79056" y1="18391" x2="79142" y2="39464"/>
                        <a14:backgroundMark x1="16996" y1="19923" x2="48155" y2="46488"/>
                        <a14:backgroundMark x1="57768" y1="46743" x2="75622" y2="27842"/>
                        <a14:backgroundMark x1="76052" y1="27842" x2="78798" y2="18263"/>
                        <a14:backgroundMark x1="13734" y1="10983" x2="38369" y2="10728"/>
                        <a14:backgroundMark x1="60429" y1="12005" x2="82489" y2="10728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3" y="245166"/>
            <a:ext cx="7066580" cy="474947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99560" y="66532"/>
            <a:ext cx="79401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84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-US" sz="2000" dirty="0" smtClean="0"/>
              <a:t>ER Diagram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3446450" y="2970117"/>
            <a:ext cx="49887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Documentation</a:t>
            </a:r>
            <a:endParaRPr dirty="0"/>
          </a:p>
        </p:txBody>
      </p:sp>
      <p:sp>
        <p:nvSpPr>
          <p:cNvPr id="465" name="Google Shape;465;p57"/>
          <p:cNvSpPr txBox="1">
            <a:spLocks noGrp="1"/>
          </p:cNvSpPr>
          <p:nvPr>
            <p:ph type="title" idx="2"/>
          </p:nvPr>
        </p:nvSpPr>
        <p:spPr>
          <a:xfrm>
            <a:off x="5338550" y="1300475"/>
            <a:ext cx="3096600" cy="1368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67" name="Google Shape;4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54525" flipH="1">
            <a:off x="-10699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Documentation</a:t>
            </a:r>
            <a:endParaRPr dirty="0"/>
          </a:p>
        </p:txBody>
      </p:sp>
      <p:sp>
        <p:nvSpPr>
          <p:cNvPr id="368" name="Google Shape;368;p49"/>
          <p:cNvSpPr txBox="1">
            <a:spLocks noGrp="1"/>
          </p:cNvSpPr>
          <p:nvPr>
            <p:ph type="subTitle" idx="3"/>
          </p:nvPr>
        </p:nvSpPr>
        <p:spPr>
          <a:xfrm>
            <a:off x="1100250" y="3096336"/>
            <a:ext cx="2162100" cy="62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DB</a:t>
            </a:r>
            <a:r>
              <a:rPr lang="ja-JP" altLang="en-US" dirty="0"/>
              <a:t>設計</a:t>
            </a:r>
            <a:endParaRPr dirty="0"/>
          </a:p>
        </p:txBody>
      </p:sp>
      <p:sp>
        <p:nvSpPr>
          <p:cNvPr id="369" name="Google Shape;369;p49"/>
          <p:cNvSpPr txBox="1">
            <a:spLocks noGrp="1"/>
          </p:cNvSpPr>
          <p:nvPr>
            <p:ph type="subTitle" idx="4"/>
          </p:nvPr>
        </p:nvSpPr>
        <p:spPr>
          <a:xfrm>
            <a:off x="3490950" y="3096336"/>
            <a:ext cx="2162100" cy="62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ja-JP" altLang="en-US" dirty="0" smtClean="0"/>
              <a:t>基</a:t>
            </a:r>
            <a:r>
              <a:rPr lang="ja-JP" altLang="en-US" dirty="0"/>
              <a:t>本設計</a:t>
            </a:r>
            <a:endParaRPr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subTitle" idx="6"/>
          </p:nvPr>
        </p:nvSpPr>
        <p:spPr>
          <a:xfrm flipH="1">
            <a:off x="5881650" y="3096336"/>
            <a:ext cx="2162100" cy="62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ja-JP" altLang="en-US" dirty="0"/>
              <a:t>詳細設計</a:t>
            </a:r>
            <a:endParaRPr dirty="0"/>
          </a:p>
        </p:txBody>
      </p:sp>
      <p:sp>
        <p:nvSpPr>
          <p:cNvPr id="372" name="Google Shape;372;p49"/>
          <p:cNvSpPr/>
          <p:nvPr/>
        </p:nvSpPr>
        <p:spPr>
          <a:xfrm>
            <a:off x="1894919" y="2215726"/>
            <a:ext cx="572761" cy="572707"/>
          </a:xfrm>
          <a:custGeom>
            <a:avLst/>
            <a:gdLst/>
            <a:ahLst/>
            <a:cxnLst/>
            <a:rect l="l" t="t" r="r" b="b"/>
            <a:pathLst>
              <a:path w="10551" h="10550" extrusionOk="0">
                <a:moveTo>
                  <a:pt x="5057" y="1377"/>
                </a:moveTo>
                <a:cubicBezTo>
                  <a:pt x="6867" y="1377"/>
                  <a:pt x="7342" y="3185"/>
                  <a:pt x="6407" y="4120"/>
                </a:cubicBezTo>
                <a:cubicBezTo>
                  <a:pt x="6096" y="4431"/>
                  <a:pt x="5684" y="4589"/>
                  <a:pt x="5270" y="4589"/>
                </a:cubicBezTo>
                <a:cubicBezTo>
                  <a:pt x="5049" y="4589"/>
                  <a:pt x="4828" y="4544"/>
                  <a:pt x="4621" y="4453"/>
                </a:cubicBezTo>
                <a:cubicBezTo>
                  <a:pt x="4144" y="4239"/>
                  <a:pt x="3668" y="3358"/>
                  <a:pt x="3168" y="3358"/>
                </a:cubicBezTo>
                <a:cubicBezTo>
                  <a:pt x="2787" y="3358"/>
                  <a:pt x="2358" y="3858"/>
                  <a:pt x="2215" y="4191"/>
                </a:cubicBezTo>
                <a:cubicBezTo>
                  <a:pt x="2156" y="4359"/>
                  <a:pt x="2012" y="4437"/>
                  <a:pt x="1871" y="4437"/>
                </a:cubicBezTo>
                <a:cubicBezTo>
                  <a:pt x="1671" y="4437"/>
                  <a:pt x="1479" y="4280"/>
                  <a:pt x="1549" y="4001"/>
                </a:cubicBezTo>
                <a:cubicBezTo>
                  <a:pt x="2096" y="2405"/>
                  <a:pt x="3454" y="1643"/>
                  <a:pt x="4502" y="1429"/>
                </a:cubicBezTo>
                <a:cubicBezTo>
                  <a:pt x="4699" y="1394"/>
                  <a:pt x="4884" y="1377"/>
                  <a:pt x="5057" y="1377"/>
                </a:cubicBezTo>
                <a:close/>
                <a:moveTo>
                  <a:pt x="7970" y="2612"/>
                </a:moveTo>
                <a:cubicBezTo>
                  <a:pt x="8052" y="2612"/>
                  <a:pt x="8139" y="2649"/>
                  <a:pt x="8217" y="2739"/>
                </a:cubicBezTo>
                <a:cubicBezTo>
                  <a:pt x="10050" y="4715"/>
                  <a:pt x="9050" y="8049"/>
                  <a:pt x="7240" y="8049"/>
                </a:cubicBezTo>
                <a:cubicBezTo>
                  <a:pt x="6526" y="8049"/>
                  <a:pt x="5883" y="7573"/>
                  <a:pt x="5692" y="6859"/>
                </a:cubicBezTo>
                <a:cubicBezTo>
                  <a:pt x="5526" y="6240"/>
                  <a:pt x="5764" y="5549"/>
                  <a:pt x="6288" y="5168"/>
                </a:cubicBezTo>
                <a:cubicBezTo>
                  <a:pt x="6716" y="4858"/>
                  <a:pt x="7693" y="4882"/>
                  <a:pt x="7955" y="4453"/>
                </a:cubicBezTo>
                <a:cubicBezTo>
                  <a:pt x="8145" y="4120"/>
                  <a:pt x="7955" y="3525"/>
                  <a:pt x="7717" y="3191"/>
                </a:cubicBezTo>
                <a:cubicBezTo>
                  <a:pt x="7520" y="2942"/>
                  <a:pt x="7725" y="2612"/>
                  <a:pt x="7970" y="2612"/>
                </a:cubicBezTo>
                <a:close/>
                <a:moveTo>
                  <a:pt x="3312" y="4835"/>
                </a:moveTo>
                <a:cubicBezTo>
                  <a:pt x="3439" y="4835"/>
                  <a:pt x="3566" y="4851"/>
                  <a:pt x="3692" y="4882"/>
                </a:cubicBezTo>
                <a:cubicBezTo>
                  <a:pt x="4335" y="5073"/>
                  <a:pt x="4811" y="5597"/>
                  <a:pt x="4883" y="6263"/>
                </a:cubicBezTo>
                <a:cubicBezTo>
                  <a:pt x="4954" y="6787"/>
                  <a:pt x="4454" y="7597"/>
                  <a:pt x="4692" y="8073"/>
                </a:cubicBezTo>
                <a:cubicBezTo>
                  <a:pt x="4840" y="8348"/>
                  <a:pt x="5325" y="8510"/>
                  <a:pt x="5732" y="8510"/>
                </a:cubicBezTo>
                <a:cubicBezTo>
                  <a:pt x="5784" y="8510"/>
                  <a:pt x="5834" y="8507"/>
                  <a:pt x="5883" y="8502"/>
                </a:cubicBezTo>
                <a:cubicBezTo>
                  <a:pt x="5922" y="8488"/>
                  <a:pt x="5959" y="8482"/>
                  <a:pt x="5994" y="8482"/>
                </a:cubicBezTo>
                <a:cubicBezTo>
                  <a:pt x="6322" y="8482"/>
                  <a:pt x="6456" y="9037"/>
                  <a:pt x="6026" y="9145"/>
                </a:cubicBezTo>
                <a:cubicBezTo>
                  <a:pt x="5764" y="9201"/>
                  <a:pt x="5506" y="9226"/>
                  <a:pt x="5254" y="9226"/>
                </a:cubicBezTo>
                <a:cubicBezTo>
                  <a:pt x="3032" y="9226"/>
                  <a:pt x="1295" y="7209"/>
                  <a:pt x="1787" y="5882"/>
                </a:cubicBezTo>
                <a:cubicBezTo>
                  <a:pt x="2045" y="5226"/>
                  <a:pt x="2669" y="4835"/>
                  <a:pt x="3312" y="4835"/>
                </a:cubicBezTo>
                <a:close/>
                <a:moveTo>
                  <a:pt x="5287" y="0"/>
                </a:moveTo>
                <a:cubicBezTo>
                  <a:pt x="2358" y="0"/>
                  <a:pt x="1" y="2358"/>
                  <a:pt x="1" y="5287"/>
                </a:cubicBezTo>
                <a:cubicBezTo>
                  <a:pt x="1" y="8192"/>
                  <a:pt x="2358" y="10550"/>
                  <a:pt x="5287" y="10550"/>
                </a:cubicBezTo>
                <a:cubicBezTo>
                  <a:pt x="8193" y="10550"/>
                  <a:pt x="10550" y="8192"/>
                  <a:pt x="10550" y="5287"/>
                </a:cubicBezTo>
                <a:cubicBezTo>
                  <a:pt x="10550" y="2358"/>
                  <a:pt x="8169" y="0"/>
                  <a:pt x="5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49"/>
          <p:cNvSpPr/>
          <p:nvPr/>
        </p:nvSpPr>
        <p:spPr>
          <a:xfrm>
            <a:off x="4285625" y="2220215"/>
            <a:ext cx="572741" cy="563749"/>
          </a:xfrm>
          <a:custGeom>
            <a:avLst/>
            <a:gdLst/>
            <a:ahLst/>
            <a:cxnLst/>
            <a:rect l="l" t="t" r="r" b="b"/>
            <a:pathLst>
              <a:path w="10574" h="10408" extrusionOk="0">
                <a:moveTo>
                  <a:pt x="8812" y="1477"/>
                </a:moveTo>
                <a:cubicBezTo>
                  <a:pt x="9264" y="1477"/>
                  <a:pt x="9645" y="1787"/>
                  <a:pt x="9788" y="2168"/>
                </a:cubicBezTo>
                <a:lnTo>
                  <a:pt x="7121" y="2168"/>
                </a:lnTo>
                <a:cubicBezTo>
                  <a:pt x="7145" y="1953"/>
                  <a:pt x="6978" y="1811"/>
                  <a:pt x="6787" y="1811"/>
                </a:cubicBezTo>
                <a:cubicBezTo>
                  <a:pt x="6621" y="1811"/>
                  <a:pt x="6430" y="1953"/>
                  <a:pt x="6430" y="2168"/>
                </a:cubicBezTo>
                <a:lnTo>
                  <a:pt x="4382" y="2168"/>
                </a:lnTo>
                <a:cubicBezTo>
                  <a:pt x="4382" y="1977"/>
                  <a:pt x="4239" y="1811"/>
                  <a:pt x="4025" y="1811"/>
                </a:cubicBezTo>
                <a:cubicBezTo>
                  <a:pt x="3834" y="1811"/>
                  <a:pt x="3668" y="1953"/>
                  <a:pt x="3668" y="2168"/>
                </a:cubicBezTo>
                <a:lnTo>
                  <a:pt x="2977" y="2168"/>
                </a:lnTo>
                <a:lnTo>
                  <a:pt x="2977" y="1477"/>
                </a:lnTo>
                <a:close/>
                <a:moveTo>
                  <a:pt x="6478" y="2835"/>
                </a:moveTo>
                <a:lnTo>
                  <a:pt x="6478" y="4216"/>
                </a:lnTo>
                <a:lnTo>
                  <a:pt x="4406" y="4216"/>
                </a:lnTo>
                <a:lnTo>
                  <a:pt x="4406" y="2835"/>
                </a:lnTo>
                <a:close/>
                <a:moveTo>
                  <a:pt x="6430" y="6264"/>
                </a:moveTo>
                <a:lnTo>
                  <a:pt x="6478" y="7026"/>
                </a:lnTo>
                <a:cubicBezTo>
                  <a:pt x="6359" y="6978"/>
                  <a:pt x="6264" y="6954"/>
                  <a:pt x="6121" y="6954"/>
                </a:cubicBezTo>
                <a:lnTo>
                  <a:pt x="4739" y="6954"/>
                </a:lnTo>
                <a:cubicBezTo>
                  <a:pt x="4620" y="6954"/>
                  <a:pt x="4501" y="6978"/>
                  <a:pt x="4382" y="7026"/>
                </a:cubicBezTo>
                <a:lnTo>
                  <a:pt x="4382" y="6264"/>
                </a:lnTo>
                <a:close/>
                <a:moveTo>
                  <a:pt x="5430" y="8336"/>
                </a:moveTo>
                <a:cubicBezTo>
                  <a:pt x="5597" y="8336"/>
                  <a:pt x="5787" y="8479"/>
                  <a:pt x="5787" y="8693"/>
                </a:cubicBezTo>
                <a:cubicBezTo>
                  <a:pt x="5740" y="8860"/>
                  <a:pt x="5597" y="9026"/>
                  <a:pt x="5430" y="9026"/>
                </a:cubicBezTo>
                <a:cubicBezTo>
                  <a:pt x="5239" y="9026"/>
                  <a:pt x="5073" y="8883"/>
                  <a:pt x="5073" y="8693"/>
                </a:cubicBezTo>
                <a:cubicBezTo>
                  <a:pt x="5073" y="8502"/>
                  <a:pt x="5216" y="8336"/>
                  <a:pt x="5430" y="8336"/>
                </a:cubicBezTo>
                <a:close/>
                <a:moveTo>
                  <a:pt x="2668" y="1"/>
                </a:moveTo>
                <a:cubicBezTo>
                  <a:pt x="2477" y="1"/>
                  <a:pt x="2286" y="144"/>
                  <a:pt x="2286" y="358"/>
                </a:cubicBezTo>
                <a:lnTo>
                  <a:pt x="2286" y="691"/>
                </a:lnTo>
                <a:lnTo>
                  <a:pt x="1048" y="691"/>
                </a:lnTo>
                <a:cubicBezTo>
                  <a:pt x="477" y="691"/>
                  <a:pt x="0" y="1191"/>
                  <a:pt x="0" y="1739"/>
                </a:cubicBezTo>
                <a:cubicBezTo>
                  <a:pt x="0" y="2311"/>
                  <a:pt x="477" y="2787"/>
                  <a:pt x="1048" y="2787"/>
                </a:cubicBezTo>
                <a:lnTo>
                  <a:pt x="2310" y="2787"/>
                </a:lnTo>
                <a:lnTo>
                  <a:pt x="2310" y="3144"/>
                </a:lnTo>
                <a:cubicBezTo>
                  <a:pt x="2310" y="3335"/>
                  <a:pt x="2453" y="3501"/>
                  <a:pt x="2668" y="3501"/>
                </a:cubicBezTo>
                <a:cubicBezTo>
                  <a:pt x="2834" y="3501"/>
                  <a:pt x="3025" y="3359"/>
                  <a:pt x="3025" y="3144"/>
                </a:cubicBezTo>
                <a:lnTo>
                  <a:pt x="3025" y="2787"/>
                </a:lnTo>
                <a:lnTo>
                  <a:pt x="3692" y="2787"/>
                </a:lnTo>
                <a:lnTo>
                  <a:pt x="3692" y="4168"/>
                </a:lnTo>
                <a:lnTo>
                  <a:pt x="1977" y="4168"/>
                </a:lnTo>
                <a:cubicBezTo>
                  <a:pt x="1786" y="4168"/>
                  <a:pt x="1620" y="4311"/>
                  <a:pt x="1620" y="4525"/>
                </a:cubicBezTo>
                <a:lnTo>
                  <a:pt x="1620" y="5883"/>
                </a:lnTo>
                <a:cubicBezTo>
                  <a:pt x="1620" y="6073"/>
                  <a:pt x="1763" y="6240"/>
                  <a:pt x="1977" y="6240"/>
                </a:cubicBezTo>
                <a:lnTo>
                  <a:pt x="3692" y="6240"/>
                </a:lnTo>
                <a:lnTo>
                  <a:pt x="3692" y="7979"/>
                </a:lnTo>
                <a:cubicBezTo>
                  <a:pt x="3692" y="8145"/>
                  <a:pt x="3549" y="8336"/>
                  <a:pt x="3334" y="8336"/>
                </a:cubicBezTo>
                <a:lnTo>
                  <a:pt x="1286" y="8336"/>
                </a:lnTo>
                <a:cubicBezTo>
                  <a:pt x="715" y="8336"/>
                  <a:pt x="238" y="8812"/>
                  <a:pt x="238" y="9360"/>
                </a:cubicBezTo>
                <a:cubicBezTo>
                  <a:pt x="238" y="9931"/>
                  <a:pt x="715" y="10408"/>
                  <a:pt x="1286" y="10408"/>
                </a:cubicBezTo>
                <a:lnTo>
                  <a:pt x="9526" y="10408"/>
                </a:lnTo>
                <a:cubicBezTo>
                  <a:pt x="10098" y="10408"/>
                  <a:pt x="10574" y="9931"/>
                  <a:pt x="10574" y="9360"/>
                </a:cubicBezTo>
                <a:cubicBezTo>
                  <a:pt x="10574" y="8812"/>
                  <a:pt x="10121" y="8336"/>
                  <a:pt x="9526" y="8336"/>
                </a:cubicBezTo>
                <a:lnTo>
                  <a:pt x="7478" y="8336"/>
                </a:lnTo>
                <a:cubicBezTo>
                  <a:pt x="7311" y="8336"/>
                  <a:pt x="7121" y="8169"/>
                  <a:pt x="7121" y="7979"/>
                </a:cubicBezTo>
                <a:lnTo>
                  <a:pt x="7121" y="6240"/>
                </a:lnTo>
                <a:lnTo>
                  <a:pt x="8835" y="6240"/>
                </a:lnTo>
                <a:cubicBezTo>
                  <a:pt x="9407" y="6240"/>
                  <a:pt x="9883" y="5764"/>
                  <a:pt x="9883" y="5192"/>
                </a:cubicBezTo>
                <a:cubicBezTo>
                  <a:pt x="9883" y="4644"/>
                  <a:pt x="9407" y="4168"/>
                  <a:pt x="8835" y="4168"/>
                </a:cubicBezTo>
                <a:lnTo>
                  <a:pt x="7121" y="4168"/>
                </a:lnTo>
                <a:lnTo>
                  <a:pt x="7121" y="2787"/>
                </a:lnTo>
                <a:lnTo>
                  <a:pt x="10217" y="2787"/>
                </a:lnTo>
                <a:cubicBezTo>
                  <a:pt x="10407" y="2787"/>
                  <a:pt x="10574" y="2644"/>
                  <a:pt x="10574" y="2430"/>
                </a:cubicBezTo>
                <a:cubicBezTo>
                  <a:pt x="10574" y="1477"/>
                  <a:pt x="9812" y="691"/>
                  <a:pt x="8859" y="691"/>
                </a:cubicBezTo>
                <a:lnTo>
                  <a:pt x="3025" y="691"/>
                </a:lnTo>
                <a:lnTo>
                  <a:pt x="3025" y="358"/>
                </a:lnTo>
                <a:cubicBezTo>
                  <a:pt x="3025" y="167"/>
                  <a:pt x="2858" y="1"/>
                  <a:pt x="26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49"/>
          <p:cNvSpPr/>
          <p:nvPr/>
        </p:nvSpPr>
        <p:spPr>
          <a:xfrm>
            <a:off x="6676325" y="2219961"/>
            <a:ext cx="572739" cy="564229"/>
          </a:xfrm>
          <a:custGeom>
            <a:avLst/>
            <a:gdLst/>
            <a:ahLst/>
            <a:cxnLst/>
            <a:rect l="l" t="t" r="r" b="b"/>
            <a:pathLst>
              <a:path w="10669" h="10510" extrusionOk="0">
                <a:moveTo>
                  <a:pt x="2644" y="1201"/>
                </a:moveTo>
                <a:lnTo>
                  <a:pt x="2405" y="2059"/>
                </a:lnTo>
                <a:lnTo>
                  <a:pt x="1500" y="2059"/>
                </a:lnTo>
                <a:lnTo>
                  <a:pt x="2644" y="1201"/>
                </a:lnTo>
                <a:close/>
                <a:moveTo>
                  <a:pt x="7121" y="4249"/>
                </a:moveTo>
                <a:lnTo>
                  <a:pt x="7526" y="5488"/>
                </a:lnTo>
                <a:lnTo>
                  <a:pt x="6287" y="5488"/>
                </a:lnTo>
                <a:lnTo>
                  <a:pt x="6287" y="4678"/>
                </a:lnTo>
                <a:lnTo>
                  <a:pt x="7121" y="4249"/>
                </a:lnTo>
                <a:close/>
                <a:moveTo>
                  <a:pt x="4763" y="4249"/>
                </a:moveTo>
                <a:lnTo>
                  <a:pt x="5597" y="4678"/>
                </a:lnTo>
                <a:lnTo>
                  <a:pt x="5597" y="5512"/>
                </a:lnTo>
                <a:lnTo>
                  <a:pt x="4334" y="5512"/>
                </a:lnTo>
                <a:lnTo>
                  <a:pt x="4763" y="4249"/>
                </a:lnTo>
                <a:close/>
                <a:moveTo>
                  <a:pt x="7526" y="6202"/>
                </a:moveTo>
                <a:lnTo>
                  <a:pt x="7002" y="8417"/>
                </a:lnTo>
                <a:lnTo>
                  <a:pt x="5930" y="9679"/>
                </a:lnTo>
                <a:lnTo>
                  <a:pt x="4858" y="8417"/>
                </a:lnTo>
                <a:lnTo>
                  <a:pt x="4287" y="6202"/>
                </a:lnTo>
                <a:close/>
                <a:moveTo>
                  <a:pt x="10314" y="1"/>
                </a:moveTo>
                <a:cubicBezTo>
                  <a:pt x="10215" y="1"/>
                  <a:pt x="10122" y="49"/>
                  <a:pt x="10074" y="130"/>
                </a:cubicBezTo>
                <a:lnTo>
                  <a:pt x="7121" y="3511"/>
                </a:lnTo>
                <a:lnTo>
                  <a:pt x="5954" y="4083"/>
                </a:lnTo>
                <a:lnTo>
                  <a:pt x="4906" y="3583"/>
                </a:lnTo>
                <a:lnTo>
                  <a:pt x="4906" y="368"/>
                </a:lnTo>
                <a:cubicBezTo>
                  <a:pt x="4906" y="177"/>
                  <a:pt x="4763" y="10"/>
                  <a:pt x="4596" y="10"/>
                </a:cubicBezTo>
                <a:lnTo>
                  <a:pt x="3215" y="10"/>
                </a:lnTo>
                <a:cubicBezTo>
                  <a:pt x="3167" y="10"/>
                  <a:pt x="3072" y="34"/>
                  <a:pt x="3001" y="58"/>
                </a:cubicBezTo>
                <a:lnTo>
                  <a:pt x="262" y="2106"/>
                </a:lnTo>
                <a:cubicBezTo>
                  <a:pt x="0" y="2320"/>
                  <a:pt x="143" y="2749"/>
                  <a:pt x="476" y="2749"/>
                </a:cubicBezTo>
                <a:lnTo>
                  <a:pt x="2263" y="2749"/>
                </a:lnTo>
                <a:lnTo>
                  <a:pt x="1524" y="5750"/>
                </a:lnTo>
                <a:cubicBezTo>
                  <a:pt x="1500" y="5845"/>
                  <a:pt x="1524" y="5916"/>
                  <a:pt x="1548" y="5988"/>
                </a:cubicBezTo>
                <a:lnTo>
                  <a:pt x="2239" y="7345"/>
                </a:lnTo>
                <a:cubicBezTo>
                  <a:pt x="2286" y="7464"/>
                  <a:pt x="2405" y="7536"/>
                  <a:pt x="2524" y="7536"/>
                </a:cubicBezTo>
                <a:lnTo>
                  <a:pt x="4001" y="7536"/>
                </a:lnTo>
                <a:cubicBezTo>
                  <a:pt x="4025" y="7583"/>
                  <a:pt x="4263" y="8655"/>
                  <a:pt x="4287" y="8727"/>
                </a:cubicBezTo>
                <a:cubicBezTo>
                  <a:pt x="4311" y="8774"/>
                  <a:pt x="5668" y="10322"/>
                  <a:pt x="5716" y="10394"/>
                </a:cubicBezTo>
                <a:cubicBezTo>
                  <a:pt x="5777" y="10468"/>
                  <a:pt x="5878" y="10510"/>
                  <a:pt x="5980" y="10510"/>
                </a:cubicBezTo>
                <a:cubicBezTo>
                  <a:pt x="6075" y="10510"/>
                  <a:pt x="6171" y="10474"/>
                  <a:pt x="6240" y="10394"/>
                </a:cubicBezTo>
                <a:cubicBezTo>
                  <a:pt x="6287" y="10370"/>
                  <a:pt x="7621" y="8774"/>
                  <a:pt x="7645" y="8750"/>
                </a:cubicBezTo>
                <a:cubicBezTo>
                  <a:pt x="7692" y="8727"/>
                  <a:pt x="7978" y="7536"/>
                  <a:pt x="7978" y="7536"/>
                </a:cubicBezTo>
                <a:lnTo>
                  <a:pt x="8954" y="7536"/>
                </a:lnTo>
                <a:cubicBezTo>
                  <a:pt x="9073" y="7536"/>
                  <a:pt x="9193" y="7464"/>
                  <a:pt x="9264" y="7345"/>
                </a:cubicBezTo>
                <a:lnTo>
                  <a:pt x="9931" y="5988"/>
                </a:lnTo>
                <a:cubicBezTo>
                  <a:pt x="9978" y="5964"/>
                  <a:pt x="9978" y="5916"/>
                  <a:pt x="9978" y="5869"/>
                </a:cubicBezTo>
                <a:lnTo>
                  <a:pt x="10645" y="368"/>
                </a:lnTo>
                <a:cubicBezTo>
                  <a:pt x="10669" y="249"/>
                  <a:pt x="10574" y="82"/>
                  <a:pt x="10455" y="34"/>
                </a:cubicBezTo>
                <a:cubicBezTo>
                  <a:pt x="10409" y="11"/>
                  <a:pt x="10361" y="1"/>
                  <a:pt x="103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3" grpId="0" animBg="1"/>
      <p:bldP spid="3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6"/>
          <p:cNvSpPr txBox="1">
            <a:spLocks noGrp="1"/>
          </p:cNvSpPr>
          <p:nvPr>
            <p:ph type="title" idx="2"/>
          </p:nvPr>
        </p:nvSpPr>
        <p:spPr>
          <a:xfrm flipH="1">
            <a:off x="3424800" y="1053503"/>
            <a:ext cx="2294400" cy="15063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632" name="Google Shape;632;p66"/>
          <p:cNvSpPr txBox="1">
            <a:spLocks noGrp="1"/>
          </p:cNvSpPr>
          <p:nvPr>
            <p:ph type="title"/>
          </p:nvPr>
        </p:nvSpPr>
        <p:spPr>
          <a:xfrm flipH="1">
            <a:off x="1228299" y="2738897"/>
            <a:ext cx="6755641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Cyber Samurai Website</a:t>
            </a:r>
            <a:endParaRPr dirty="0"/>
          </a:p>
        </p:txBody>
      </p:sp>
      <p:sp>
        <p:nvSpPr>
          <p:cNvPr id="633" name="Google Shape;633;p66"/>
          <p:cNvSpPr/>
          <p:nvPr/>
        </p:nvSpPr>
        <p:spPr>
          <a:xfrm>
            <a:off x="-260038" y="2637370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4" name="Google Shape;634;p66"/>
          <p:cNvSpPr/>
          <p:nvPr/>
        </p:nvSpPr>
        <p:spPr>
          <a:xfrm flipH="1">
            <a:off x="7473053" y="2637360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075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5"/>
          <p:cNvSpPr txBox="1">
            <a:spLocks noGrp="1"/>
          </p:cNvSpPr>
          <p:nvPr>
            <p:ph type="title"/>
          </p:nvPr>
        </p:nvSpPr>
        <p:spPr>
          <a:xfrm flipH="1">
            <a:off x="4091439" y="1223325"/>
            <a:ext cx="4979142" cy="98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Cyber Samurai Website</a:t>
            </a:r>
            <a:endParaRPr dirty="0"/>
          </a:p>
        </p:txBody>
      </p:sp>
      <p:sp>
        <p:nvSpPr>
          <p:cNvPr id="438" name="Google Shape;438;p55"/>
          <p:cNvSpPr txBox="1">
            <a:spLocks noGrp="1"/>
          </p:cNvSpPr>
          <p:nvPr>
            <p:ph type="subTitle" idx="1"/>
          </p:nvPr>
        </p:nvSpPr>
        <p:spPr>
          <a:xfrm flipH="1">
            <a:off x="4763171" y="2337950"/>
            <a:ext cx="36675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It’s time to check out Cyber Samurai Website.</a:t>
            </a:r>
            <a:endParaRPr dirty="0"/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7200" y="1083675"/>
            <a:ext cx="5123676" cy="46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4"/>
          <p:cNvSpPr/>
          <p:nvPr/>
        </p:nvSpPr>
        <p:spPr>
          <a:xfrm flipH="1">
            <a:off x="7006950" y="3895825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74"/>
          <p:cNvSpPr txBox="1">
            <a:spLocks noGrp="1"/>
          </p:cNvSpPr>
          <p:nvPr>
            <p:ph type="subTitle" idx="1"/>
          </p:nvPr>
        </p:nvSpPr>
        <p:spPr>
          <a:xfrm>
            <a:off x="708850" y="1736825"/>
            <a:ext cx="4587900" cy="11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 smtClean="0"/>
              <a:t>haynesart11@gmail.com </a:t>
            </a:r>
            <a:endParaRPr dirty="0"/>
          </a:p>
          <a:p>
            <a:pPr marL="0" lvl="0" indent="0"/>
            <a:r>
              <a:rPr lang="en" dirty="0"/>
              <a:t>+</a:t>
            </a:r>
            <a:r>
              <a:rPr lang="en" dirty="0" smtClean="0"/>
              <a:t>95 95077945</a:t>
            </a:r>
            <a:r>
              <a:rPr lang="en" dirty="0"/>
              <a:t/>
            </a:r>
            <a:br>
              <a:rPr lang="en" dirty="0"/>
            </a:br>
            <a:r>
              <a:rPr lang="en-US" dirty="0"/>
              <a:t>https://github.com/Hein-Htet-11</a:t>
            </a:r>
            <a:endParaRPr dirty="0"/>
          </a:p>
        </p:txBody>
      </p:sp>
      <p:sp>
        <p:nvSpPr>
          <p:cNvPr id="783" name="Google Shape;783;p74"/>
          <p:cNvSpPr txBox="1">
            <a:spLocks noGrp="1"/>
          </p:cNvSpPr>
          <p:nvPr>
            <p:ph type="title"/>
          </p:nvPr>
        </p:nvSpPr>
        <p:spPr>
          <a:xfrm>
            <a:off x="708850" y="797525"/>
            <a:ext cx="4587900" cy="947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785" name="Google Shape;7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200" y="520638"/>
            <a:ext cx="2751749" cy="4254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74"/>
          <p:cNvGrpSpPr/>
          <p:nvPr/>
        </p:nvGrpSpPr>
        <p:grpSpPr>
          <a:xfrm>
            <a:off x="817421" y="3013825"/>
            <a:ext cx="387681" cy="387661"/>
            <a:chOff x="266768" y="1721375"/>
            <a:chExt cx="397907" cy="397887"/>
          </a:xfrm>
        </p:grpSpPr>
        <p:sp>
          <p:nvSpPr>
            <p:cNvPr id="787" name="Google Shape;787;p7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74">
              <a:hlinkClick r:id="rId4"/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9" name="Google Shape;789;p74"/>
          <p:cNvGrpSpPr/>
          <p:nvPr/>
        </p:nvGrpSpPr>
        <p:grpSpPr>
          <a:xfrm>
            <a:off x="1486372" y="3013825"/>
            <a:ext cx="387661" cy="387661"/>
            <a:chOff x="1379798" y="1723250"/>
            <a:chExt cx="397887" cy="397887"/>
          </a:xfrm>
        </p:grpSpPr>
        <p:sp>
          <p:nvSpPr>
            <p:cNvPr id="790" name="Google Shape;790;p7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74">
              <a:hlinkClick r:id="rId5"/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7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7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3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 dirty="0"/>
          </a:p>
        </p:txBody>
      </p:sp>
      <p:sp>
        <p:nvSpPr>
          <p:cNvPr id="763" name="Google Shape;763;p73"/>
          <p:cNvSpPr txBox="1">
            <a:spLocks noGrp="1"/>
          </p:cNvSpPr>
          <p:nvPr>
            <p:ph type="subTitle" idx="1"/>
          </p:nvPr>
        </p:nvSpPr>
        <p:spPr>
          <a:xfrm>
            <a:off x="2366600" y="2871729"/>
            <a:ext cx="21621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Frontend Developer</a:t>
            </a:r>
            <a:endParaRPr dirty="0"/>
          </a:p>
        </p:txBody>
      </p:sp>
      <p:sp>
        <p:nvSpPr>
          <p:cNvPr id="764" name="Google Shape;764;p73"/>
          <p:cNvSpPr txBox="1">
            <a:spLocks noGrp="1"/>
          </p:cNvSpPr>
          <p:nvPr>
            <p:ph type="subTitle" idx="2"/>
          </p:nvPr>
        </p:nvSpPr>
        <p:spPr>
          <a:xfrm>
            <a:off x="4615300" y="2871729"/>
            <a:ext cx="245606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Full Stack Developer</a:t>
            </a:r>
            <a:endParaRPr dirty="0"/>
          </a:p>
        </p:txBody>
      </p:sp>
      <p:sp>
        <p:nvSpPr>
          <p:cNvPr id="765" name="Google Shape;765;p73"/>
          <p:cNvSpPr txBox="1">
            <a:spLocks noGrp="1"/>
          </p:cNvSpPr>
          <p:nvPr>
            <p:ph type="subTitle" idx="3"/>
          </p:nvPr>
        </p:nvSpPr>
        <p:spPr>
          <a:xfrm>
            <a:off x="2366600" y="2479963"/>
            <a:ext cx="21621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Khin Wine</a:t>
            </a:r>
            <a:endParaRPr dirty="0"/>
          </a:p>
        </p:txBody>
      </p:sp>
      <p:sp>
        <p:nvSpPr>
          <p:cNvPr id="766" name="Google Shape;766;p73"/>
          <p:cNvSpPr txBox="1">
            <a:spLocks noGrp="1"/>
          </p:cNvSpPr>
          <p:nvPr>
            <p:ph type="subTitle" idx="4"/>
          </p:nvPr>
        </p:nvSpPr>
        <p:spPr>
          <a:xfrm>
            <a:off x="4615300" y="2479963"/>
            <a:ext cx="21621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Hein Htet Zin</a:t>
            </a:r>
            <a:endParaRPr dirty="0"/>
          </a:p>
        </p:txBody>
      </p:sp>
      <p:grpSp>
        <p:nvGrpSpPr>
          <p:cNvPr id="767" name="Google Shape;767;p73"/>
          <p:cNvGrpSpPr/>
          <p:nvPr/>
        </p:nvGrpSpPr>
        <p:grpSpPr>
          <a:xfrm>
            <a:off x="3235698" y="1746250"/>
            <a:ext cx="423894" cy="590003"/>
            <a:chOff x="5828575" y="2323750"/>
            <a:chExt cx="189925" cy="264350"/>
          </a:xfrm>
        </p:grpSpPr>
        <p:sp>
          <p:nvSpPr>
            <p:cNvPr id="768" name="Google Shape;768;p73"/>
            <p:cNvSpPr/>
            <p:nvPr/>
          </p:nvSpPr>
          <p:spPr>
            <a:xfrm>
              <a:off x="5828575" y="2323750"/>
              <a:ext cx="189925" cy="264350"/>
            </a:xfrm>
            <a:custGeom>
              <a:avLst/>
              <a:gdLst/>
              <a:ahLst/>
              <a:cxnLst/>
              <a:rect l="l" t="t" r="r" b="b"/>
              <a:pathLst>
                <a:path w="7597" h="10574" extrusionOk="0">
                  <a:moveTo>
                    <a:pt x="4763" y="3721"/>
                  </a:moveTo>
                  <a:cubicBezTo>
                    <a:pt x="4852" y="3721"/>
                    <a:pt x="4942" y="3751"/>
                    <a:pt x="5001" y="3811"/>
                  </a:cubicBezTo>
                  <a:lnTo>
                    <a:pt x="5358" y="4168"/>
                  </a:lnTo>
                  <a:cubicBezTo>
                    <a:pt x="5430" y="4239"/>
                    <a:pt x="5454" y="4311"/>
                    <a:pt x="5454" y="4406"/>
                  </a:cubicBezTo>
                  <a:cubicBezTo>
                    <a:pt x="5501" y="4930"/>
                    <a:pt x="5501" y="5311"/>
                    <a:pt x="5501" y="5835"/>
                  </a:cubicBezTo>
                  <a:cubicBezTo>
                    <a:pt x="5501" y="6406"/>
                    <a:pt x="5025" y="6883"/>
                    <a:pt x="4477" y="6883"/>
                  </a:cubicBezTo>
                  <a:lnTo>
                    <a:pt x="3096" y="6883"/>
                  </a:lnTo>
                  <a:cubicBezTo>
                    <a:pt x="2524" y="6883"/>
                    <a:pt x="2048" y="6406"/>
                    <a:pt x="2048" y="5835"/>
                  </a:cubicBezTo>
                  <a:lnTo>
                    <a:pt x="2048" y="4406"/>
                  </a:lnTo>
                  <a:cubicBezTo>
                    <a:pt x="2048" y="4311"/>
                    <a:pt x="2096" y="4239"/>
                    <a:pt x="2143" y="4168"/>
                  </a:cubicBezTo>
                  <a:lnTo>
                    <a:pt x="2501" y="3811"/>
                  </a:lnTo>
                  <a:cubicBezTo>
                    <a:pt x="2560" y="3751"/>
                    <a:pt x="2649" y="3721"/>
                    <a:pt x="2739" y="3721"/>
                  </a:cubicBezTo>
                  <a:cubicBezTo>
                    <a:pt x="2828" y="3721"/>
                    <a:pt x="2917" y="3751"/>
                    <a:pt x="2977" y="3811"/>
                  </a:cubicBezTo>
                  <a:cubicBezTo>
                    <a:pt x="3191" y="4025"/>
                    <a:pt x="3429" y="4168"/>
                    <a:pt x="3763" y="4168"/>
                  </a:cubicBezTo>
                  <a:cubicBezTo>
                    <a:pt x="4120" y="4168"/>
                    <a:pt x="4310" y="4025"/>
                    <a:pt x="4525" y="3811"/>
                  </a:cubicBezTo>
                  <a:cubicBezTo>
                    <a:pt x="4584" y="3751"/>
                    <a:pt x="4674" y="3721"/>
                    <a:pt x="4763" y="3721"/>
                  </a:cubicBezTo>
                  <a:close/>
                  <a:moveTo>
                    <a:pt x="4144" y="7573"/>
                  </a:moveTo>
                  <a:cubicBezTo>
                    <a:pt x="4191" y="7788"/>
                    <a:pt x="4263" y="7978"/>
                    <a:pt x="4382" y="8169"/>
                  </a:cubicBezTo>
                  <a:lnTo>
                    <a:pt x="3787" y="8788"/>
                  </a:lnTo>
                  <a:lnTo>
                    <a:pt x="3167" y="8169"/>
                  </a:lnTo>
                  <a:cubicBezTo>
                    <a:pt x="3286" y="7978"/>
                    <a:pt x="3358" y="7788"/>
                    <a:pt x="3382" y="7573"/>
                  </a:cubicBezTo>
                  <a:close/>
                  <a:moveTo>
                    <a:pt x="1014" y="0"/>
                  </a:moveTo>
                  <a:cubicBezTo>
                    <a:pt x="894" y="0"/>
                    <a:pt x="778" y="64"/>
                    <a:pt x="714" y="191"/>
                  </a:cubicBezTo>
                  <a:cubicBezTo>
                    <a:pt x="619" y="358"/>
                    <a:pt x="691" y="572"/>
                    <a:pt x="857" y="667"/>
                  </a:cubicBezTo>
                  <a:lnTo>
                    <a:pt x="2048" y="1263"/>
                  </a:lnTo>
                  <a:lnTo>
                    <a:pt x="2048" y="1405"/>
                  </a:lnTo>
                  <a:cubicBezTo>
                    <a:pt x="905" y="1596"/>
                    <a:pt x="0" y="2572"/>
                    <a:pt x="0" y="3787"/>
                  </a:cubicBezTo>
                  <a:lnTo>
                    <a:pt x="0" y="5168"/>
                  </a:lnTo>
                  <a:cubicBezTo>
                    <a:pt x="0" y="5751"/>
                    <a:pt x="476" y="6191"/>
                    <a:pt x="1026" y="6191"/>
                  </a:cubicBezTo>
                  <a:cubicBezTo>
                    <a:pt x="1150" y="6191"/>
                    <a:pt x="1278" y="6169"/>
                    <a:pt x="1405" y="6121"/>
                  </a:cubicBezTo>
                  <a:cubicBezTo>
                    <a:pt x="1524" y="6788"/>
                    <a:pt x="2024" y="7359"/>
                    <a:pt x="2715" y="7502"/>
                  </a:cubicBezTo>
                  <a:cubicBezTo>
                    <a:pt x="2596" y="7931"/>
                    <a:pt x="2215" y="8264"/>
                    <a:pt x="1738" y="8264"/>
                  </a:cubicBezTo>
                  <a:lnTo>
                    <a:pt x="1048" y="8264"/>
                  </a:lnTo>
                  <a:cubicBezTo>
                    <a:pt x="476" y="8264"/>
                    <a:pt x="0" y="8740"/>
                    <a:pt x="0" y="9288"/>
                  </a:cubicBezTo>
                  <a:lnTo>
                    <a:pt x="0" y="10217"/>
                  </a:lnTo>
                  <a:cubicBezTo>
                    <a:pt x="0" y="10383"/>
                    <a:pt x="143" y="10574"/>
                    <a:pt x="357" y="10574"/>
                  </a:cubicBezTo>
                  <a:lnTo>
                    <a:pt x="7240" y="10574"/>
                  </a:lnTo>
                  <a:cubicBezTo>
                    <a:pt x="7406" y="10574"/>
                    <a:pt x="7597" y="10431"/>
                    <a:pt x="7597" y="10217"/>
                  </a:cubicBezTo>
                  <a:lnTo>
                    <a:pt x="7597" y="9288"/>
                  </a:lnTo>
                  <a:cubicBezTo>
                    <a:pt x="7597" y="8740"/>
                    <a:pt x="7121" y="8264"/>
                    <a:pt x="6549" y="8264"/>
                  </a:cubicBezTo>
                  <a:lnTo>
                    <a:pt x="5858" y="8264"/>
                  </a:lnTo>
                  <a:cubicBezTo>
                    <a:pt x="5382" y="8264"/>
                    <a:pt x="5001" y="7954"/>
                    <a:pt x="4882" y="7502"/>
                  </a:cubicBezTo>
                  <a:cubicBezTo>
                    <a:pt x="5549" y="7359"/>
                    <a:pt x="6049" y="6788"/>
                    <a:pt x="6168" y="6121"/>
                  </a:cubicBezTo>
                  <a:cubicBezTo>
                    <a:pt x="6289" y="6167"/>
                    <a:pt x="6410" y="6188"/>
                    <a:pt x="6528" y="6188"/>
                  </a:cubicBezTo>
                  <a:cubicBezTo>
                    <a:pt x="7087" y="6188"/>
                    <a:pt x="7573" y="5718"/>
                    <a:pt x="7573" y="5168"/>
                  </a:cubicBezTo>
                  <a:lnTo>
                    <a:pt x="7573" y="3787"/>
                  </a:lnTo>
                  <a:cubicBezTo>
                    <a:pt x="7573" y="2572"/>
                    <a:pt x="6668" y="1596"/>
                    <a:pt x="5501" y="1405"/>
                  </a:cubicBezTo>
                  <a:lnTo>
                    <a:pt x="5501" y="1263"/>
                  </a:lnTo>
                  <a:lnTo>
                    <a:pt x="6692" y="667"/>
                  </a:lnTo>
                  <a:cubicBezTo>
                    <a:pt x="6882" y="572"/>
                    <a:pt x="6930" y="358"/>
                    <a:pt x="6859" y="191"/>
                  </a:cubicBezTo>
                  <a:cubicBezTo>
                    <a:pt x="6795" y="64"/>
                    <a:pt x="6679" y="0"/>
                    <a:pt x="6559" y="0"/>
                  </a:cubicBezTo>
                  <a:cubicBezTo>
                    <a:pt x="6499" y="0"/>
                    <a:pt x="6438" y="16"/>
                    <a:pt x="6382" y="48"/>
                  </a:cubicBezTo>
                  <a:lnTo>
                    <a:pt x="5358" y="548"/>
                  </a:lnTo>
                  <a:cubicBezTo>
                    <a:pt x="5192" y="215"/>
                    <a:pt x="4858" y="0"/>
                    <a:pt x="4477" y="0"/>
                  </a:cubicBezTo>
                  <a:lnTo>
                    <a:pt x="3096" y="0"/>
                  </a:lnTo>
                  <a:cubicBezTo>
                    <a:pt x="2715" y="0"/>
                    <a:pt x="2381" y="215"/>
                    <a:pt x="2215" y="548"/>
                  </a:cubicBezTo>
                  <a:lnTo>
                    <a:pt x="1191" y="48"/>
                  </a:lnTo>
                  <a:cubicBezTo>
                    <a:pt x="1135" y="16"/>
                    <a:pt x="1074" y="0"/>
                    <a:pt x="1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73"/>
            <p:cNvSpPr/>
            <p:nvPr/>
          </p:nvSpPr>
          <p:spPr>
            <a:xfrm>
              <a:off x="5905375" y="2460675"/>
              <a:ext cx="35150" cy="17900"/>
            </a:xfrm>
            <a:custGeom>
              <a:avLst/>
              <a:gdLst/>
              <a:ahLst/>
              <a:cxnLst/>
              <a:rect l="l" t="t" r="r" b="b"/>
              <a:pathLst>
                <a:path w="1406" h="716" extrusionOk="0">
                  <a:moveTo>
                    <a:pt x="357" y="1"/>
                  </a:moveTo>
                  <a:cubicBezTo>
                    <a:pt x="167" y="1"/>
                    <a:pt x="0" y="167"/>
                    <a:pt x="0" y="358"/>
                  </a:cubicBezTo>
                  <a:cubicBezTo>
                    <a:pt x="0" y="572"/>
                    <a:pt x="143" y="715"/>
                    <a:pt x="357" y="715"/>
                  </a:cubicBezTo>
                  <a:lnTo>
                    <a:pt x="1048" y="715"/>
                  </a:lnTo>
                  <a:cubicBezTo>
                    <a:pt x="1215" y="715"/>
                    <a:pt x="1405" y="572"/>
                    <a:pt x="1405" y="358"/>
                  </a:cubicBezTo>
                  <a:cubicBezTo>
                    <a:pt x="1405" y="167"/>
                    <a:pt x="1238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0" name="Google Shape;770;p73"/>
          <p:cNvGrpSpPr/>
          <p:nvPr/>
        </p:nvGrpSpPr>
        <p:grpSpPr>
          <a:xfrm>
            <a:off x="5409968" y="1748986"/>
            <a:ext cx="572752" cy="584529"/>
            <a:chOff x="2135525" y="2850050"/>
            <a:chExt cx="260200" cy="265550"/>
          </a:xfrm>
        </p:grpSpPr>
        <p:sp>
          <p:nvSpPr>
            <p:cNvPr id="771" name="Google Shape;771;p73"/>
            <p:cNvSpPr/>
            <p:nvPr/>
          </p:nvSpPr>
          <p:spPr>
            <a:xfrm>
              <a:off x="2248050" y="2988775"/>
              <a:ext cx="35150" cy="17875"/>
            </a:xfrm>
            <a:custGeom>
              <a:avLst/>
              <a:gdLst/>
              <a:ahLst/>
              <a:cxnLst/>
              <a:rect l="l" t="t" r="r" b="b"/>
              <a:pathLst>
                <a:path w="1406" h="715" extrusionOk="0">
                  <a:moveTo>
                    <a:pt x="358" y="0"/>
                  </a:moveTo>
                  <a:cubicBezTo>
                    <a:pt x="191" y="0"/>
                    <a:pt x="1" y="143"/>
                    <a:pt x="1" y="357"/>
                  </a:cubicBezTo>
                  <a:cubicBezTo>
                    <a:pt x="1" y="548"/>
                    <a:pt x="167" y="715"/>
                    <a:pt x="358" y="715"/>
                  </a:cubicBezTo>
                  <a:lnTo>
                    <a:pt x="1049" y="715"/>
                  </a:lnTo>
                  <a:cubicBezTo>
                    <a:pt x="1239" y="715"/>
                    <a:pt x="1406" y="548"/>
                    <a:pt x="1406" y="357"/>
                  </a:cubicBezTo>
                  <a:cubicBezTo>
                    <a:pt x="1406" y="143"/>
                    <a:pt x="1239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73"/>
            <p:cNvSpPr/>
            <p:nvPr/>
          </p:nvSpPr>
          <p:spPr>
            <a:xfrm>
              <a:off x="2135525" y="2850050"/>
              <a:ext cx="260200" cy="265550"/>
            </a:xfrm>
            <a:custGeom>
              <a:avLst/>
              <a:gdLst/>
              <a:ahLst/>
              <a:cxnLst/>
              <a:rect l="l" t="t" r="r" b="b"/>
              <a:pathLst>
                <a:path w="10408" h="10622" extrusionOk="0">
                  <a:moveTo>
                    <a:pt x="6931" y="4144"/>
                  </a:moveTo>
                  <a:lnTo>
                    <a:pt x="6931" y="5859"/>
                  </a:lnTo>
                  <a:cubicBezTo>
                    <a:pt x="6931" y="6430"/>
                    <a:pt x="6431" y="6906"/>
                    <a:pt x="5883" y="6906"/>
                  </a:cubicBezTo>
                  <a:lnTo>
                    <a:pt x="4502" y="6906"/>
                  </a:lnTo>
                  <a:cubicBezTo>
                    <a:pt x="3954" y="6906"/>
                    <a:pt x="3454" y="6430"/>
                    <a:pt x="3454" y="5859"/>
                  </a:cubicBezTo>
                  <a:lnTo>
                    <a:pt x="3454" y="4144"/>
                  </a:lnTo>
                  <a:close/>
                  <a:moveTo>
                    <a:pt x="5550" y="7621"/>
                  </a:moveTo>
                  <a:cubicBezTo>
                    <a:pt x="5597" y="7835"/>
                    <a:pt x="5669" y="8026"/>
                    <a:pt x="5788" y="8216"/>
                  </a:cubicBezTo>
                  <a:lnTo>
                    <a:pt x="5192" y="8835"/>
                  </a:lnTo>
                  <a:lnTo>
                    <a:pt x="4573" y="8216"/>
                  </a:lnTo>
                  <a:cubicBezTo>
                    <a:pt x="4692" y="8026"/>
                    <a:pt x="4764" y="7835"/>
                    <a:pt x="4811" y="7621"/>
                  </a:cubicBezTo>
                  <a:close/>
                  <a:moveTo>
                    <a:pt x="4645" y="0"/>
                  </a:moveTo>
                  <a:cubicBezTo>
                    <a:pt x="3954" y="334"/>
                    <a:pt x="3454" y="1239"/>
                    <a:pt x="3454" y="2406"/>
                  </a:cubicBezTo>
                  <a:cubicBezTo>
                    <a:pt x="3454" y="2596"/>
                    <a:pt x="3311" y="2763"/>
                    <a:pt x="3097" y="2763"/>
                  </a:cubicBezTo>
                  <a:cubicBezTo>
                    <a:pt x="2906" y="2763"/>
                    <a:pt x="2763" y="2620"/>
                    <a:pt x="2763" y="2406"/>
                  </a:cubicBezTo>
                  <a:cubicBezTo>
                    <a:pt x="2763" y="1453"/>
                    <a:pt x="3049" y="596"/>
                    <a:pt x="3549" y="24"/>
                  </a:cubicBezTo>
                  <a:lnTo>
                    <a:pt x="3549" y="24"/>
                  </a:lnTo>
                  <a:cubicBezTo>
                    <a:pt x="1596" y="143"/>
                    <a:pt x="1" y="1786"/>
                    <a:pt x="1" y="3811"/>
                  </a:cubicBezTo>
                  <a:cubicBezTo>
                    <a:pt x="1" y="4001"/>
                    <a:pt x="167" y="4168"/>
                    <a:pt x="382" y="4168"/>
                  </a:cubicBezTo>
                  <a:lnTo>
                    <a:pt x="2787" y="4168"/>
                  </a:lnTo>
                  <a:lnTo>
                    <a:pt x="2787" y="5906"/>
                  </a:lnTo>
                  <a:cubicBezTo>
                    <a:pt x="2787" y="6692"/>
                    <a:pt x="3359" y="7383"/>
                    <a:pt x="4121" y="7573"/>
                  </a:cubicBezTo>
                  <a:cubicBezTo>
                    <a:pt x="4002" y="7978"/>
                    <a:pt x="3621" y="8312"/>
                    <a:pt x="3144" y="8312"/>
                  </a:cubicBezTo>
                  <a:lnTo>
                    <a:pt x="2454" y="8312"/>
                  </a:lnTo>
                  <a:cubicBezTo>
                    <a:pt x="1882" y="8312"/>
                    <a:pt x="1406" y="8788"/>
                    <a:pt x="1406" y="9359"/>
                  </a:cubicBezTo>
                  <a:lnTo>
                    <a:pt x="1406" y="10264"/>
                  </a:lnTo>
                  <a:cubicBezTo>
                    <a:pt x="1406" y="10455"/>
                    <a:pt x="1573" y="10622"/>
                    <a:pt x="1763" y="10622"/>
                  </a:cubicBezTo>
                  <a:lnTo>
                    <a:pt x="8645" y="10622"/>
                  </a:lnTo>
                  <a:cubicBezTo>
                    <a:pt x="8836" y="10622"/>
                    <a:pt x="9003" y="10479"/>
                    <a:pt x="9003" y="10264"/>
                  </a:cubicBezTo>
                  <a:lnTo>
                    <a:pt x="9003" y="9359"/>
                  </a:lnTo>
                  <a:cubicBezTo>
                    <a:pt x="9003" y="8788"/>
                    <a:pt x="8526" y="8312"/>
                    <a:pt x="7955" y="8312"/>
                  </a:cubicBezTo>
                  <a:lnTo>
                    <a:pt x="7264" y="8312"/>
                  </a:lnTo>
                  <a:cubicBezTo>
                    <a:pt x="6788" y="8312"/>
                    <a:pt x="6407" y="8002"/>
                    <a:pt x="6288" y="7573"/>
                  </a:cubicBezTo>
                  <a:cubicBezTo>
                    <a:pt x="7074" y="7383"/>
                    <a:pt x="7621" y="6692"/>
                    <a:pt x="7621" y="5906"/>
                  </a:cubicBezTo>
                  <a:lnTo>
                    <a:pt x="7621" y="4168"/>
                  </a:lnTo>
                  <a:lnTo>
                    <a:pt x="10050" y="4168"/>
                  </a:lnTo>
                  <a:cubicBezTo>
                    <a:pt x="10217" y="4168"/>
                    <a:pt x="10408" y="4025"/>
                    <a:pt x="10408" y="3811"/>
                  </a:cubicBezTo>
                  <a:cubicBezTo>
                    <a:pt x="10384" y="1810"/>
                    <a:pt x="8788" y="143"/>
                    <a:pt x="6836" y="24"/>
                  </a:cubicBezTo>
                  <a:lnTo>
                    <a:pt x="6836" y="24"/>
                  </a:lnTo>
                  <a:cubicBezTo>
                    <a:pt x="7312" y="619"/>
                    <a:pt x="7621" y="1453"/>
                    <a:pt x="7621" y="2406"/>
                  </a:cubicBezTo>
                  <a:cubicBezTo>
                    <a:pt x="7621" y="2596"/>
                    <a:pt x="7479" y="2763"/>
                    <a:pt x="7264" y="2763"/>
                  </a:cubicBezTo>
                  <a:cubicBezTo>
                    <a:pt x="7074" y="2763"/>
                    <a:pt x="6931" y="2620"/>
                    <a:pt x="6931" y="2406"/>
                  </a:cubicBezTo>
                  <a:cubicBezTo>
                    <a:pt x="6931" y="1262"/>
                    <a:pt x="6407" y="334"/>
                    <a:pt x="5740" y="0"/>
                  </a:cubicBezTo>
                  <a:lnTo>
                    <a:pt x="5550" y="0"/>
                  </a:lnTo>
                  <a:lnTo>
                    <a:pt x="5550" y="2406"/>
                  </a:lnTo>
                  <a:cubicBezTo>
                    <a:pt x="5550" y="2596"/>
                    <a:pt x="5407" y="2763"/>
                    <a:pt x="5192" y="2763"/>
                  </a:cubicBezTo>
                  <a:cubicBezTo>
                    <a:pt x="4978" y="2763"/>
                    <a:pt x="4835" y="2620"/>
                    <a:pt x="4835" y="2406"/>
                  </a:cubicBezTo>
                  <a:lnTo>
                    <a:pt x="4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73" name="Google Shape;773;p73"/>
          <p:cNvSpPr/>
          <p:nvPr/>
        </p:nvSpPr>
        <p:spPr>
          <a:xfrm>
            <a:off x="-260026" y="263100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4" name="Google Shape;774;p73"/>
          <p:cNvSpPr/>
          <p:nvPr/>
        </p:nvSpPr>
        <p:spPr>
          <a:xfrm flipH="1">
            <a:off x="7466266" y="263099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73"/>
          <p:cNvSpPr/>
          <p:nvPr/>
        </p:nvSpPr>
        <p:spPr>
          <a:xfrm rot="663219">
            <a:off x="-653559" y="336712"/>
            <a:ext cx="2135380" cy="257112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6" name="Google Shape;776;p73"/>
          <p:cNvSpPr/>
          <p:nvPr/>
        </p:nvSpPr>
        <p:spPr>
          <a:xfrm rot="-663219" flipH="1">
            <a:off x="7692941" y="336712"/>
            <a:ext cx="2135380" cy="257112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" grpId="0" build="p"/>
      <p:bldP spid="764" grpId="0" build="p"/>
      <p:bldP spid="765" grpId="0" build="p"/>
      <p:bldP spid="76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303" name="Google Shape;303;p42"/>
          <p:cNvSpPr txBox="1">
            <a:spLocks noGrp="1"/>
          </p:cNvSpPr>
          <p:nvPr>
            <p:ph type="subTitle" idx="3"/>
          </p:nvPr>
        </p:nvSpPr>
        <p:spPr>
          <a:xfrm>
            <a:off x="846667" y="1855097"/>
            <a:ext cx="3578208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About Cyber Samurai</a:t>
            </a:r>
            <a:endParaRPr dirty="0"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4"/>
          </p:nvPr>
        </p:nvSpPr>
        <p:spPr>
          <a:xfrm>
            <a:off x="4699351" y="1855096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Documentation</a:t>
            </a:r>
            <a:endParaRPr dirty="0"/>
          </a:p>
        </p:txBody>
      </p:sp>
      <p:sp>
        <p:nvSpPr>
          <p:cNvPr id="305" name="Google Shape;305;p42"/>
          <p:cNvSpPr txBox="1">
            <a:spLocks noGrp="1"/>
          </p:cNvSpPr>
          <p:nvPr>
            <p:ph type="title" idx="5"/>
          </p:nvPr>
        </p:nvSpPr>
        <p:spPr>
          <a:xfrm>
            <a:off x="1305282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6" name="Google Shape;306;p42"/>
          <p:cNvSpPr txBox="1">
            <a:spLocks noGrp="1"/>
          </p:cNvSpPr>
          <p:nvPr>
            <p:ph type="title" idx="6"/>
          </p:nvPr>
        </p:nvSpPr>
        <p:spPr>
          <a:xfrm>
            <a:off x="4699350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9"/>
          </p:nvPr>
        </p:nvSpPr>
        <p:spPr>
          <a:xfrm>
            <a:off x="1286275" y="3459576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Development</a:t>
            </a:r>
            <a:endParaRPr dirty="0"/>
          </a:p>
        </p:txBody>
      </p:sp>
      <p:sp>
        <p:nvSpPr>
          <p:cNvPr id="310" name="Google Shape;310;p42"/>
          <p:cNvSpPr txBox="1">
            <a:spLocks noGrp="1"/>
          </p:cNvSpPr>
          <p:nvPr>
            <p:ph type="subTitle" idx="13"/>
          </p:nvPr>
        </p:nvSpPr>
        <p:spPr>
          <a:xfrm>
            <a:off x="4699351" y="3459576"/>
            <a:ext cx="3394782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Cyber Samurai Website</a:t>
            </a:r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title" idx="14"/>
          </p:nvPr>
        </p:nvSpPr>
        <p:spPr>
          <a:xfrm>
            <a:off x="1305282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15"/>
          </p:nvPr>
        </p:nvSpPr>
        <p:spPr>
          <a:xfrm>
            <a:off x="4699350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build="p"/>
      <p:bldP spid="304" grpId="0" build="p"/>
      <p:bldP spid="305" grpId="0"/>
      <p:bldP spid="306" grpId="0"/>
      <p:bldP spid="309" grpId="0" build="p"/>
      <p:bldP spid="310" grpId="0" build="p"/>
      <p:bldP spid="311" grpId="0"/>
      <p:bldP spid="3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>
            <a:spLocks noGrp="1"/>
          </p:cNvSpPr>
          <p:nvPr>
            <p:ph type="title"/>
          </p:nvPr>
        </p:nvSpPr>
        <p:spPr>
          <a:xfrm>
            <a:off x="2403925" y="2554225"/>
            <a:ext cx="4189032" cy="1125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</a:t>
            </a:r>
            <a:r>
              <a:rPr lang="en" dirty="0" smtClean="0"/>
              <a:t>CYBER SAMURAI</a:t>
            </a:r>
            <a:endParaRPr dirty="0"/>
          </a:p>
        </p:txBody>
      </p:sp>
      <p:sp>
        <p:nvSpPr>
          <p:cNvPr id="340" name="Google Shape;340;p46"/>
          <p:cNvSpPr txBox="1">
            <a:spLocks noGrp="1"/>
          </p:cNvSpPr>
          <p:nvPr>
            <p:ph type="title" idx="2"/>
          </p:nvPr>
        </p:nvSpPr>
        <p:spPr>
          <a:xfrm>
            <a:off x="2403900" y="725125"/>
            <a:ext cx="4336200" cy="1963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857086" y="3157825"/>
            <a:ext cx="2671200" cy="206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175" y="1146806"/>
            <a:ext cx="4549499" cy="399669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3"/>
          <p:cNvSpPr txBox="1">
            <a:spLocks noGrp="1"/>
          </p:cNvSpPr>
          <p:nvPr>
            <p:ph type="title"/>
          </p:nvPr>
        </p:nvSpPr>
        <p:spPr>
          <a:xfrm>
            <a:off x="708850" y="537525"/>
            <a:ext cx="6434072" cy="989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this website can offer...</a:t>
            </a:r>
            <a:endParaRPr dirty="0"/>
          </a:p>
        </p:txBody>
      </p:sp>
      <p:sp>
        <p:nvSpPr>
          <p:cNvPr id="539" name="Google Shape;539;p63"/>
          <p:cNvSpPr txBox="1">
            <a:spLocks noGrp="1"/>
          </p:cNvSpPr>
          <p:nvPr>
            <p:ph type="body" idx="1"/>
          </p:nvPr>
        </p:nvSpPr>
        <p:spPr>
          <a:xfrm>
            <a:off x="708850" y="1844875"/>
            <a:ext cx="45495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Cyber Samurai website sell physical disks of different video games</a:t>
            </a:r>
            <a:endParaRPr sz="1400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 smtClean="0"/>
              <a:t>Order any official game disks you like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dirty="0" smtClean="0"/>
              <a:t>Support various games</a:t>
            </a:r>
            <a:endParaRPr lang="en-US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4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 smtClean="0"/>
              <a:t>Note: </a:t>
            </a:r>
            <a:r>
              <a:rPr lang="en" sz="1400" dirty="0"/>
              <a:t>the </a:t>
            </a:r>
            <a:r>
              <a:rPr lang="en" sz="1400" dirty="0" smtClean="0"/>
              <a:t>users will have to purchase game disks within 3 days after ordering.</a:t>
            </a:r>
            <a:endParaRPr sz="1400" dirty="0"/>
          </a:p>
        </p:txBody>
      </p:sp>
      <p:sp>
        <p:nvSpPr>
          <p:cNvPr id="540" name="Google Shape;540;p63"/>
          <p:cNvSpPr/>
          <p:nvPr/>
        </p:nvSpPr>
        <p:spPr>
          <a:xfrm flipH="1">
            <a:off x="7006950" y="3895825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1" name="Google Shape;541;p63"/>
          <p:cNvSpPr/>
          <p:nvPr/>
        </p:nvSpPr>
        <p:spPr>
          <a:xfrm>
            <a:off x="4701175" y="3895825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2" name="Google Shape;54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26155" flipH="1">
            <a:off x="5954252" y="2666714"/>
            <a:ext cx="2671199" cy="304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Platforms</a:t>
            </a:r>
            <a:endParaRPr dirty="0"/>
          </a:p>
        </p:txBody>
      </p:sp>
      <p:graphicFrame>
        <p:nvGraphicFramePr>
          <p:cNvPr id="346" name="Google Shape;346;p47"/>
          <p:cNvGraphicFramePr/>
          <p:nvPr>
            <p:extLst>
              <p:ext uri="{D42A27DB-BD31-4B8C-83A1-F6EECF244321}">
                <p14:modId xmlns:p14="http://schemas.microsoft.com/office/powerpoint/2010/main" val="2112651833"/>
              </p:ext>
            </p:extLst>
          </p:nvPr>
        </p:nvGraphicFramePr>
        <p:xfrm>
          <a:off x="1148100" y="1581150"/>
          <a:ext cx="6847800" cy="2984285"/>
        </p:xfrm>
        <a:graphic>
          <a:graphicData uri="http://schemas.openxmlformats.org/drawingml/2006/table">
            <a:tbl>
              <a:tblPr>
                <a:noFill/>
                <a:tableStyleId>{4D6140BB-73DF-4F0B-88D7-594E9B153A3A}</a:tableStyleId>
              </a:tblPr>
              <a:tblGrid>
                <a:gridCol w="1711950"/>
                <a:gridCol w="1711950"/>
                <a:gridCol w="1711950"/>
                <a:gridCol w="1711950"/>
              </a:tblGrid>
              <a:tr h="42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2"/>
                          </a:solidFill>
                          <a:latin typeface="Reggae One"/>
                          <a:ea typeface="Reggae One"/>
                          <a:cs typeface="Reggae One"/>
                          <a:sym typeface="Reggae One"/>
                        </a:rPr>
                        <a:t>PS5</a:t>
                      </a:r>
                      <a:endParaRPr sz="1600" b="1" dirty="0">
                        <a:solidFill>
                          <a:schemeClr val="lt2"/>
                        </a:solidFill>
                        <a:latin typeface="Reggae One"/>
                        <a:ea typeface="Reggae One"/>
                        <a:cs typeface="Reggae One"/>
                        <a:sym typeface="Reggae One"/>
                      </a:endParaRPr>
                    </a:p>
                  </a:txBody>
                  <a:tcPr marL="228600" marR="228600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7A4B9A"/>
                        </a:gs>
                        <a:gs pos="100000">
                          <a:srgbClr val="34233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2"/>
                          </a:solidFill>
                          <a:latin typeface="Reggae One"/>
                          <a:ea typeface="Reggae One"/>
                          <a:cs typeface="Reggae One"/>
                          <a:sym typeface="Reggae One"/>
                        </a:rPr>
                        <a:t>PS4</a:t>
                      </a:r>
                      <a:endParaRPr sz="1600" b="1" dirty="0">
                        <a:solidFill>
                          <a:schemeClr val="lt2"/>
                        </a:solidFill>
                        <a:latin typeface="Reggae One"/>
                        <a:ea typeface="Reggae One"/>
                        <a:cs typeface="Reggae One"/>
                        <a:sym typeface="Reggae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7A4B9A"/>
                        </a:gs>
                        <a:gs pos="100000">
                          <a:srgbClr val="34233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2"/>
                          </a:solidFill>
                          <a:latin typeface="Reggae One"/>
                          <a:ea typeface="Reggae One"/>
                          <a:cs typeface="Reggae One"/>
                          <a:sym typeface="Reggae One"/>
                        </a:rPr>
                        <a:t>XBOX SERIES</a:t>
                      </a:r>
                      <a:endParaRPr sz="1600" b="1" dirty="0">
                        <a:solidFill>
                          <a:schemeClr val="lt2"/>
                        </a:solidFill>
                        <a:latin typeface="Reggae One"/>
                        <a:ea typeface="Reggae One"/>
                        <a:cs typeface="Reggae One"/>
                        <a:sym typeface="Reggae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7A4B9A"/>
                        </a:gs>
                        <a:gs pos="100000">
                          <a:srgbClr val="34233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2"/>
                          </a:solidFill>
                          <a:latin typeface="Reggae One"/>
                          <a:ea typeface="Reggae One"/>
                          <a:cs typeface="Reggae One"/>
                          <a:sym typeface="Reggae One"/>
                        </a:rPr>
                        <a:t>NINTENDO SWITCH</a:t>
                      </a:r>
                      <a:endParaRPr sz="1600" b="1" dirty="0">
                        <a:solidFill>
                          <a:schemeClr val="lt2"/>
                        </a:solidFill>
                        <a:latin typeface="Reggae One"/>
                        <a:ea typeface="Reggae One"/>
                        <a:cs typeface="Reggae One"/>
                        <a:sym typeface="Reggae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7A4B9A"/>
                        </a:gs>
                        <a:gs pos="100000">
                          <a:srgbClr val="34233E"/>
                        </a:gs>
                      </a:gsLst>
                      <a:lin ang="5400012" scaled="0"/>
                    </a:gradFill>
                  </a:tcPr>
                </a:tc>
              </a:tr>
              <a:tr h="91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accent1"/>
                          </a:solidFill>
                          <a:latin typeface="Reggae One"/>
                          <a:ea typeface="Reggae One"/>
                          <a:cs typeface="Reggae One"/>
                          <a:sym typeface="Reggae One"/>
                        </a:rPr>
                        <a:t>2020</a:t>
                      </a:r>
                      <a:endParaRPr sz="1600" b="1" dirty="0">
                        <a:solidFill>
                          <a:schemeClr val="accent1"/>
                        </a:solidFill>
                        <a:latin typeface="Reggae One"/>
                        <a:ea typeface="Reggae One"/>
                        <a:cs typeface="Reggae One"/>
                        <a:sym typeface="Reggae One"/>
                      </a:endParaRPr>
                    </a:p>
                  </a:txBody>
                  <a:tcPr marL="228600" marR="228600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accent1"/>
                          </a:solidFill>
                          <a:latin typeface="Reggae One"/>
                          <a:ea typeface="Reggae One"/>
                          <a:cs typeface="Reggae One"/>
                          <a:sym typeface="Reggae One"/>
                        </a:rPr>
                        <a:t>2013</a:t>
                      </a:r>
                      <a:endParaRPr sz="1600" b="1" dirty="0">
                        <a:solidFill>
                          <a:schemeClr val="accent1"/>
                        </a:solidFill>
                        <a:latin typeface="Reggae One"/>
                        <a:ea typeface="Reggae One"/>
                        <a:cs typeface="Reggae One"/>
                        <a:sym typeface="Reggae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accent1"/>
                          </a:solidFill>
                          <a:latin typeface="Reggae One"/>
                          <a:ea typeface="Reggae One"/>
                          <a:cs typeface="Reggae One"/>
                          <a:sym typeface="Reggae One"/>
                        </a:rPr>
                        <a:t>2020</a:t>
                      </a:r>
                      <a:endParaRPr sz="1600" b="1" dirty="0">
                        <a:solidFill>
                          <a:schemeClr val="accent1"/>
                        </a:solidFill>
                        <a:latin typeface="Reggae One"/>
                        <a:ea typeface="Reggae One"/>
                        <a:cs typeface="Reggae One"/>
                        <a:sym typeface="Reggae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accent1"/>
                          </a:solidFill>
                          <a:latin typeface="Reggae One"/>
                          <a:ea typeface="Reggae One"/>
                          <a:cs typeface="Reggae One"/>
                          <a:sym typeface="Reggae One"/>
                        </a:rPr>
                        <a:t>2017</a:t>
                      </a:r>
                      <a:endParaRPr sz="1600" b="1" dirty="0">
                        <a:solidFill>
                          <a:schemeClr val="accent1"/>
                        </a:solidFill>
                        <a:latin typeface="Reggae One"/>
                        <a:ea typeface="Reggae One"/>
                        <a:cs typeface="Reggae One"/>
                        <a:sym typeface="Reggae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lin ang="5400012" scaled="0"/>
                    </a:gradFill>
                  </a:tcPr>
                </a:tc>
              </a:tr>
              <a:tr h="57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Sony Interactive Entertainment</a:t>
                      </a:r>
                      <a:endParaRPr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Sony Interactive Entertainment</a:t>
                      </a:r>
                      <a:endParaRPr lang="en-US"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Microsoft</a:t>
                      </a:r>
                      <a:endParaRPr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Nintendo</a:t>
                      </a:r>
                      <a:endParaRPr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$499</a:t>
                      </a:r>
                      <a:endParaRPr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$70</a:t>
                      </a:r>
                      <a:endParaRPr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$500, $300</a:t>
                      </a:r>
                      <a:endParaRPr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$299.99</a:t>
                      </a:r>
                      <a:endParaRPr dirty="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>
            <a:spLocks noGrp="1"/>
          </p:cNvSpPr>
          <p:nvPr>
            <p:ph type="title"/>
          </p:nvPr>
        </p:nvSpPr>
        <p:spPr>
          <a:xfrm flipH="1">
            <a:off x="708852" y="2953700"/>
            <a:ext cx="58155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Development</a:t>
            </a:r>
            <a:endParaRPr dirty="0"/>
          </a:p>
        </p:txBody>
      </p:sp>
      <p:sp>
        <p:nvSpPr>
          <p:cNvPr id="412" name="Google Shape;412;p53"/>
          <p:cNvSpPr txBox="1">
            <a:spLocks noGrp="1"/>
          </p:cNvSpPr>
          <p:nvPr>
            <p:ph type="title" idx="2"/>
          </p:nvPr>
        </p:nvSpPr>
        <p:spPr>
          <a:xfrm flipH="1">
            <a:off x="708838" y="1223162"/>
            <a:ext cx="2524800" cy="15186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6136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>
            <a:spLocks noGrp="1"/>
          </p:cNvSpPr>
          <p:nvPr>
            <p:ph type="title"/>
          </p:nvPr>
        </p:nvSpPr>
        <p:spPr>
          <a:xfrm>
            <a:off x="708900" y="404216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DEVELOPMENT TIMELINE</a:t>
            </a:r>
            <a:endParaRPr dirty="0"/>
          </a:p>
        </p:txBody>
      </p:sp>
      <p:sp>
        <p:nvSpPr>
          <p:cNvPr id="483" name="Google Shape;483;p59"/>
          <p:cNvSpPr txBox="1"/>
          <p:nvPr/>
        </p:nvSpPr>
        <p:spPr>
          <a:xfrm>
            <a:off x="708950" y="3368100"/>
            <a:ext cx="1872600" cy="62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Samurai Trio</a:t>
            </a:r>
          </a:p>
        </p:txBody>
      </p:sp>
      <p:sp>
        <p:nvSpPr>
          <p:cNvPr id="484" name="Google Shape;484;p59"/>
          <p:cNvSpPr txBox="1"/>
          <p:nvPr/>
        </p:nvSpPr>
        <p:spPr>
          <a:xfrm>
            <a:off x="2660150" y="3368100"/>
            <a:ext cx="1872600" cy="62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Frame + Backend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86" name="Google Shape;486;p59"/>
          <p:cNvSpPr txBox="1"/>
          <p:nvPr/>
        </p:nvSpPr>
        <p:spPr>
          <a:xfrm>
            <a:off x="4611350" y="3368100"/>
            <a:ext cx="1872600" cy="62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Frontend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88" name="Google Shape;488;p59"/>
          <p:cNvSpPr txBox="1"/>
          <p:nvPr/>
        </p:nvSpPr>
        <p:spPr>
          <a:xfrm>
            <a:off x="6562550" y="3368103"/>
            <a:ext cx="1872600" cy="62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Final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cxnSp>
        <p:nvCxnSpPr>
          <p:cNvPr id="489" name="Google Shape;489;p59"/>
          <p:cNvCxnSpPr/>
          <p:nvPr/>
        </p:nvCxnSpPr>
        <p:spPr>
          <a:xfrm>
            <a:off x="1046100" y="3159150"/>
            <a:ext cx="7051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0" name="Google Shape;490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708950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2660162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4611387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 rotWithShape="1">
          <a:blip r:embed="rId3">
            <a:alphaModFix/>
          </a:blip>
          <a:srcRect l="27395" r="10384" b="42607"/>
          <a:stretch/>
        </p:blipFill>
        <p:spPr>
          <a:xfrm flipH="1">
            <a:off x="6562612" y="1700425"/>
            <a:ext cx="1423425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/>
          <p:nvPr/>
        </p:nvSpPr>
        <p:spPr>
          <a:xfrm>
            <a:off x="708950" y="1216417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Use Case/ Docs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2660150" y="1483750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First Week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4442707" y="1484117"/>
            <a:ext cx="2041242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Second Week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6562549" y="1483752"/>
            <a:ext cx="18726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072B2">
                <a:alpha val="50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57356D"/>
                </a:solidFill>
                <a:latin typeface="Reggae One"/>
                <a:ea typeface="Reggae One"/>
                <a:cs typeface="Reggae One"/>
                <a:sym typeface="Reggae One"/>
              </a:rPr>
              <a:t>Third Week</a:t>
            </a:r>
            <a:endParaRPr sz="2000" b="1" dirty="0">
              <a:solidFill>
                <a:srgbClr val="57356D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6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6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6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600" fill="hold">
                                          <p:stCondLst>
                                            <p:cond delay="640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6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6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6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600" fill="hold">
                                          <p:stCondLst>
                                            <p:cond delay="64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6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6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6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600" fill="hold">
                                          <p:stCondLst>
                                            <p:cond delay="64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6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6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6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600" fill="hold">
                                          <p:stCondLst>
                                            <p:cond delay="64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/>
          <p:nvPr/>
        </p:nvSpPr>
        <p:spPr>
          <a:xfrm>
            <a:off x="934800" y="2146100"/>
            <a:ext cx="7274504" cy="3001302"/>
          </a:xfrm>
          <a:custGeom>
            <a:avLst/>
            <a:gdLst/>
            <a:ahLst/>
            <a:cxnLst/>
            <a:rect l="l" t="t" r="r" b="b"/>
            <a:pathLst>
              <a:path w="261039" h="107699" extrusionOk="0">
                <a:moveTo>
                  <a:pt x="32142" y="23305"/>
                </a:moveTo>
                <a:lnTo>
                  <a:pt x="32153" y="23321"/>
                </a:lnTo>
                <a:cubicBezTo>
                  <a:pt x="32149" y="23316"/>
                  <a:pt x="32146" y="23310"/>
                  <a:pt x="32142" y="23305"/>
                </a:cubicBezTo>
                <a:close/>
                <a:moveTo>
                  <a:pt x="239830" y="24248"/>
                </a:moveTo>
                <a:lnTo>
                  <a:pt x="239823" y="24284"/>
                </a:lnTo>
                <a:cubicBezTo>
                  <a:pt x="239826" y="24272"/>
                  <a:pt x="239828" y="24260"/>
                  <a:pt x="239830" y="24248"/>
                </a:cubicBezTo>
                <a:close/>
                <a:moveTo>
                  <a:pt x="147880" y="89124"/>
                </a:moveTo>
                <a:lnTo>
                  <a:pt x="147880" y="89124"/>
                </a:lnTo>
                <a:lnTo>
                  <a:pt x="147880" y="89124"/>
                </a:lnTo>
                <a:close/>
                <a:moveTo>
                  <a:pt x="229118" y="91515"/>
                </a:moveTo>
                <a:cubicBezTo>
                  <a:pt x="229314" y="91676"/>
                  <a:pt x="229510" y="91801"/>
                  <a:pt x="229707" y="91944"/>
                </a:cubicBezTo>
                <a:lnTo>
                  <a:pt x="229207" y="92068"/>
                </a:lnTo>
                <a:lnTo>
                  <a:pt x="229118" y="91515"/>
                </a:lnTo>
                <a:close/>
                <a:moveTo>
                  <a:pt x="230331" y="92407"/>
                </a:moveTo>
                <a:lnTo>
                  <a:pt x="230331" y="92407"/>
                </a:lnTo>
                <a:cubicBezTo>
                  <a:pt x="230474" y="92497"/>
                  <a:pt x="230581" y="92586"/>
                  <a:pt x="230688" y="92675"/>
                </a:cubicBezTo>
                <a:lnTo>
                  <a:pt x="230474" y="92961"/>
                </a:lnTo>
                <a:lnTo>
                  <a:pt x="230331" y="92407"/>
                </a:lnTo>
                <a:close/>
                <a:moveTo>
                  <a:pt x="233329" y="94549"/>
                </a:moveTo>
                <a:cubicBezTo>
                  <a:pt x="233346" y="94566"/>
                  <a:pt x="233382" y="94584"/>
                  <a:pt x="233418" y="94620"/>
                </a:cubicBezTo>
                <a:lnTo>
                  <a:pt x="233275" y="94781"/>
                </a:lnTo>
                <a:lnTo>
                  <a:pt x="233329" y="94549"/>
                </a:lnTo>
                <a:close/>
                <a:moveTo>
                  <a:pt x="216577" y="80879"/>
                </a:moveTo>
                <a:cubicBezTo>
                  <a:pt x="218185" y="80879"/>
                  <a:pt x="219598" y="82503"/>
                  <a:pt x="220678" y="83861"/>
                </a:cubicBezTo>
                <a:cubicBezTo>
                  <a:pt x="222819" y="86519"/>
                  <a:pt x="225424" y="88714"/>
                  <a:pt x="228172" y="90766"/>
                </a:cubicBezTo>
                <a:lnTo>
                  <a:pt x="227726" y="92265"/>
                </a:lnTo>
                <a:lnTo>
                  <a:pt x="227316" y="91640"/>
                </a:lnTo>
                <a:lnTo>
                  <a:pt x="226905" y="90891"/>
                </a:lnTo>
                <a:lnTo>
                  <a:pt x="226423" y="90641"/>
                </a:lnTo>
                <a:lnTo>
                  <a:pt x="225960" y="90017"/>
                </a:lnTo>
                <a:lnTo>
                  <a:pt x="225389" y="92497"/>
                </a:lnTo>
                <a:lnTo>
                  <a:pt x="224978" y="88910"/>
                </a:lnTo>
                <a:lnTo>
                  <a:pt x="224443" y="91640"/>
                </a:lnTo>
                <a:lnTo>
                  <a:pt x="223926" y="89820"/>
                </a:lnTo>
                <a:lnTo>
                  <a:pt x="223462" y="90891"/>
                </a:lnTo>
                <a:lnTo>
                  <a:pt x="222980" y="90766"/>
                </a:lnTo>
                <a:lnTo>
                  <a:pt x="222409" y="89910"/>
                </a:lnTo>
                <a:lnTo>
                  <a:pt x="221874" y="89499"/>
                </a:lnTo>
                <a:lnTo>
                  <a:pt x="221731" y="92943"/>
                </a:lnTo>
                <a:lnTo>
                  <a:pt x="220803" y="89196"/>
                </a:lnTo>
                <a:lnTo>
                  <a:pt x="220803" y="93032"/>
                </a:lnTo>
                <a:lnTo>
                  <a:pt x="219715" y="89017"/>
                </a:lnTo>
                <a:lnTo>
                  <a:pt x="219608" y="91373"/>
                </a:lnTo>
                <a:lnTo>
                  <a:pt x="219501" y="93407"/>
                </a:lnTo>
                <a:lnTo>
                  <a:pt x="218626" y="91498"/>
                </a:lnTo>
                <a:lnTo>
                  <a:pt x="217895" y="90463"/>
                </a:lnTo>
                <a:lnTo>
                  <a:pt x="218037" y="93210"/>
                </a:lnTo>
                <a:lnTo>
                  <a:pt x="218037" y="93210"/>
                </a:lnTo>
                <a:lnTo>
                  <a:pt x="217556" y="93139"/>
                </a:lnTo>
                <a:lnTo>
                  <a:pt x="216110" y="89802"/>
                </a:lnTo>
                <a:lnTo>
                  <a:pt x="215878" y="90873"/>
                </a:lnTo>
                <a:lnTo>
                  <a:pt x="215932" y="92622"/>
                </a:lnTo>
                <a:lnTo>
                  <a:pt x="215932" y="92622"/>
                </a:lnTo>
                <a:lnTo>
                  <a:pt x="214647" y="90463"/>
                </a:lnTo>
                <a:lnTo>
                  <a:pt x="215343" y="93835"/>
                </a:lnTo>
                <a:lnTo>
                  <a:pt x="215343" y="93835"/>
                </a:lnTo>
                <a:lnTo>
                  <a:pt x="213827" y="91266"/>
                </a:lnTo>
                <a:lnTo>
                  <a:pt x="213648" y="92229"/>
                </a:lnTo>
                <a:lnTo>
                  <a:pt x="213202" y="92461"/>
                </a:lnTo>
                <a:lnTo>
                  <a:pt x="212042" y="91176"/>
                </a:lnTo>
                <a:lnTo>
                  <a:pt x="213309" y="95013"/>
                </a:lnTo>
                <a:lnTo>
                  <a:pt x="211132" y="91712"/>
                </a:lnTo>
                <a:lnTo>
                  <a:pt x="210722" y="92122"/>
                </a:lnTo>
                <a:lnTo>
                  <a:pt x="211489" y="94566"/>
                </a:lnTo>
                <a:lnTo>
                  <a:pt x="211489" y="94566"/>
                </a:lnTo>
                <a:lnTo>
                  <a:pt x="209741" y="92568"/>
                </a:lnTo>
                <a:lnTo>
                  <a:pt x="209812" y="93674"/>
                </a:lnTo>
                <a:lnTo>
                  <a:pt x="210419" y="95030"/>
                </a:lnTo>
                <a:lnTo>
                  <a:pt x="209473" y="95459"/>
                </a:lnTo>
                <a:lnTo>
                  <a:pt x="208938" y="94888"/>
                </a:lnTo>
                <a:cubicBezTo>
                  <a:pt x="208938" y="94834"/>
                  <a:pt x="208973" y="94745"/>
                  <a:pt x="208973" y="94656"/>
                </a:cubicBezTo>
                <a:cubicBezTo>
                  <a:pt x="208973" y="94638"/>
                  <a:pt x="208973" y="94620"/>
                  <a:pt x="208991" y="94584"/>
                </a:cubicBezTo>
                <a:lnTo>
                  <a:pt x="209562" y="94049"/>
                </a:lnTo>
                <a:lnTo>
                  <a:pt x="209562" y="93228"/>
                </a:lnTo>
                <a:lnTo>
                  <a:pt x="209205" y="93407"/>
                </a:lnTo>
                <a:lnTo>
                  <a:pt x="209205" y="93407"/>
                </a:lnTo>
                <a:cubicBezTo>
                  <a:pt x="209705" y="91194"/>
                  <a:pt x="210401" y="89035"/>
                  <a:pt x="211222" y="86912"/>
                </a:cubicBezTo>
                <a:cubicBezTo>
                  <a:pt x="212042" y="85645"/>
                  <a:pt x="212863" y="84360"/>
                  <a:pt x="213720" y="83076"/>
                </a:cubicBezTo>
                <a:cubicBezTo>
                  <a:pt x="213898" y="82808"/>
                  <a:pt x="214076" y="82541"/>
                  <a:pt x="214255" y="82291"/>
                </a:cubicBezTo>
                <a:cubicBezTo>
                  <a:pt x="214415" y="82130"/>
                  <a:pt x="214558" y="81934"/>
                  <a:pt x="214719" y="81738"/>
                </a:cubicBezTo>
                <a:cubicBezTo>
                  <a:pt x="215040" y="81434"/>
                  <a:pt x="215397" y="81167"/>
                  <a:pt x="215807" y="81006"/>
                </a:cubicBezTo>
                <a:cubicBezTo>
                  <a:pt x="216068" y="80919"/>
                  <a:pt x="216325" y="80879"/>
                  <a:pt x="216577" y="80879"/>
                </a:cubicBezTo>
                <a:close/>
                <a:moveTo>
                  <a:pt x="244141" y="102328"/>
                </a:moveTo>
                <a:cubicBezTo>
                  <a:pt x="244159" y="102346"/>
                  <a:pt x="244177" y="102346"/>
                  <a:pt x="244195" y="102382"/>
                </a:cubicBezTo>
                <a:lnTo>
                  <a:pt x="243981" y="102489"/>
                </a:lnTo>
                <a:lnTo>
                  <a:pt x="244141" y="102328"/>
                </a:lnTo>
                <a:close/>
                <a:moveTo>
                  <a:pt x="255739" y="0"/>
                </a:moveTo>
                <a:lnTo>
                  <a:pt x="255739" y="0"/>
                </a:lnTo>
                <a:cubicBezTo>
                  <a:pt x="253348" y="2213"/>
                  <a:pt x="250957" y="4425"/>
                  <a:pt x="248780" y="6834"/>
                </a:cubicBezTo>
                <a:cubicBezTo>
                  <a:pt x="246604" y="9243"/>
                  <a:pt x="244641" y="11884"/>
                  <a:pt x="243213" y="14828"/>
                </a:cubicBezTo>
                <a:cubicBezTo>
                  <a:pt x="242179" y="16969"/>
                  <a:pt x="241376" y="19199"/>
                  <a:pt x="240537" y="21429"/>
                </a:cubicBezTo>
                <a:cubicBezTo>
                  <a:pt x="240483" y="18396"/>
                  <a:pt x="240037" y="15363"/>
                  <a:pt x="239163" y="12455"/>
                </a:cubicBezTo>
                <a:cubicBezTo>
                  <a:pt x="239056" y="12044"/>
                  <a:pt x="238896" y="11616"/>
                  <a:pt x="238574" y="11331"/>
                </a:cubicBezTo>
                <a:cubicBezTo>
                  <a:pt x="238271" y="11045"/>
                  <a:pt x="237825" y="10956"/>
                  <a:pt x="237415" y="10884"/>
                </a:cubicBezTo>
                <a:cubicBezTo>
                  <a:pt x="233346" y="10189"/>
                  <a:pt x="229171" y="10438"/>
                  <a:pt x="225050" y="10171"/>
                </a:cubicBezTo>
                <a:cubicBezTo>
                  <a:pt x="218930" y="9743"/>
                  <a:pt x="212952" y="8172"/>
                  <a:pt x="207029" y="6602"/>
                </a:cubicBezTo>
                <a:lnTo>
                  <a:pt x="207029" y="6602"/>
                </a:lnTo>
                <a:cubicBezTo>
                  <a:pt x="214488" y="11328"/>
                  <a:pt x="223335" y="13850"/>
                  <a:pt x="232165" y="13850"/>
                </a:cubicBezTo>
                <a:cubicBezTo>
                  <a:pt x="233937" y="13850"/>
                  <a:pt x="235709" y="13749"/>
                  <a:pt x="237468" y="13543"/>
                </a:cubicBezTo>
                <a:cubicBezTo>
                  <a:pt x="237602" y="13522"/>
                  <a:pt x="237740" y="13506"/>
                  <a:pt x="237873" y="13506"/>
                </a:cubicBezTo>
                <a:cubicBezTo>
                  <a:pt x="238076" y="13506"/>
                  <a:pt x="238270" y="13542"/>
                  <a:pt x="238432" y="13650"/>
                </a:cubicBezTo>
                <a:cubicBezTo>
                  <a:pt x="238717" y="13829"/>
                  <a:pt x="238824" y="14185"/>
                  <a:pt x="238913" y="14524"/>
                </a:cubicBezTo>
                <a:cubicBezTo>
                  <a:pt x="239556" y="16951"/>
                  <a:pt x="240037" y="19413"/>
                  <a:pt x="240359" y="21911"/>
                </a:cubicBezTo>
                <a:cubicBezTo>
                  <a:pt x="240252" y="22197"/>
                  <a:pt x="240144" y="22500"/>
                  <a:pt x="240037" y="22803"/>
                </a:cubicBezTo>
                <a:cubicBezTo>
                  <a:pt x="240002" y="22643"/>
                  <a:pt x="239984" y="22464"/>
                  <a:pt x="239984" y="22304"/>
                </a:cubicBezTo>
                <a:cubicBezTo>
                  <a:pt x="239984" y="22554"/>
                  <a:pt x="239966" y="22768"/>
                  <a:pt x="239966" y="23017"/>
                </a:cubicBezTo>
                <a:lnTo>
                  <a:pt x="239627" y="23892"/>
                </a:lnTo>
                <a:cubicBezTo>
                  <a:pt x="239020" y="25391"/>
                  <a:pt x="238342" y="26854"/>
                  <a:pt x="237539" y="28263"/>
                </a:cubicBezTo>
                <a:cubicBezTo>
                  <a:pt x="236737" y="29673"/>
                  <a:pt x="235862" y="31029"/>
                  <a:pt x="234952" y="32367"/>
                </a:cubicBezTo>
                <a:cubicBezTo>
                  <a:pt x="234024" y="33705"/>
                  <a:pt x="233079" y="35026"/>
                  <a:pt x="232115" y="36328"/>
                </a:cubicBezTo>
                <a:cubicBezTo>
                  <a:pt x="231152" y="37648"/>
                  <a:pt x="230224" y="38987"/>
                  <a:pt x="229296" y="40325"/>
                </a:cubicBezTo>
                <a:cubicBezTo>
                  <a:pt x="228226" y="41859"/>
                  <a:pt x="227209" y="43429"/>
                  <a:pt x="226209" y="45035"/>
                </a:cubicBezTo>
                <a:cubicBezTo>
                  <a:pt x="227815" y="39772"/>
                  <a:pt x="228707" y="34312"/>
                  <a:pt x="228832" y="28816"/>
                </a:cubicBezTo>
                <a:cubicBezTo>
                  <a:pt x="228850" y="27942"/>
                  <a:pt x="228850" y="27032"/>
                  <a:pt x="228458" y="26283"/>
                </a:cubicBezTo>
                <a:cubicBezTo>
                  <a:pt x="227762" y="24980"/>
                  <a:pt x="226174" y="24463"/>
                  <a:pt x="224746" y="24106"/>
                </a:cubicBezTo>
                <a:cubicBezTo>
                  <a:pt x="219429" y="22732"/>
                  <a:pt x="214112" y="21322"/>
                  <a:pt x="208777" y="19949"/>
                </a:cubicBezTo>
                <a:lnTo>
                  <a:pt x="208777" y="19949"/>
                </a:lnTo>
                <a:cubicBezTo>
                  <a:pt x="211525" y="22179"/>
                  <a:pt x="214665" y="23910"/>
                  <a:pt x="218037" y="25034"/>
                </a:cubicBezTo>
                <a:cubicBezTo>
                  <a:pt x="219840" y="25623"/>
                  <a:pt x="221767" y="26069"/>
                  <a:pt x="223265" y="27282"/>
                </a:cubicBezTo>
                <a:cubicBezTo>
                  <a:pt x="225192" y="28870"/>
                  <a:pt x="225995" y="31457"/>
                  <a:pt x="226388" y="33901"/>
                </a:cubicBezTo>
                <a:cubicBezTo>
                  <a:pt x="226977" y="37738"/>
                  <a:pt x="226834" y="41717"/>
                  <a:pt x="225906" y="45499"/>
                </a:cubicBezTo>
                <a:cubicBezTo>
                  <a:pt x="225282" y="46534"/>
                  <a:pt x="224657" y="47551"/>
                  <a:pt x="224086" y="48604"/>
                </a:cubicBezTo>
                <a:cubicBezTo>
                  <a:pt x="222480" y="51441"/>
                  <a:pt x="221089" y="54421"/>
                  <a:pt x="220000" y="57507"/>
                </a:cubicBezTo>
                <a:cubicBezTo>
                  <a:pt x="219822" y="58043"/>
                  <a:pt x="219643" y="58596"/>
                  <a:pt x="219465" y="59149"/>
                </a:cubicBezTo>
                <a:cubicBezTo>
                  <a:pt x="219804" y="55473"/>
                  <a:pt x="219786" y="51798"/>
                  <a:pt x="219393" y="48104"/>
                </a:cubicBezTo>
                <a:cubicBezTo>
                  <a:pt x="219340" y="47391"/>
                  <a:pt x="219251" y="46659"/>
                  <a:pt x="218894" y="46034"/>
                </a:cubicBezTo>
                <a:cubicBezTo>
                  <a:pt x="218484" y="45321"/>
                  <a:pt x="217823" y="44803"/>
                  <a:pt x="217127" y="44393"/>
                </a:cubicBezTo>
                <a:cubicBezTo>
                  <a:pt x="210972" y="40521"/>
                  <a:pt x="203121" y="41288"/>
                  <a:pt x="195913" y="40414"/>
                </a:cubicBezTo>
                <a:lnTo>
                  <a:pt x="195913" y="40414"/>
                </a:lnTo>
                <a:cubicBezTo>
                  <a:pt x="200070" y="42573"/>
                  <a:pt x="204531" y="44161"/>
                  <a:pt x="209098" y="45160"/>
                </a:cubicBezTo>
                <a:cubicBezTo>
                  <a:pt x="210651" y="45499"/>
                  <a:pt x="212256" y="45785"/>
                  <a:pt x="213737" y="46445"/>
                </a:cubicBezTo>
                <a:cubicBezTo>
                  <a:pt x="216842" y="47819"/>
                  <a:pt x="219090" y="50923"/>
                  <a:pt x="219429" y="54313"/>
                </a:cubicBezTo>
                <a:cubicBezTo>
                  <a:pt x="219732" y="57436"/>
                  <a:pt x="218020" y="60094"/>
                  <a:pt x="218412" y="63056"/>
                </a:cubicBezTo>
                <a:cubicBezTo>
                  <a:pt x="218127" y="64377"/>
                  <a:pt x="217877" y="65679"/>
                  <a:pt x="217609" y="67000"/>
                </a:cubicBezTo>
                <a:cubicBezTo>
                  <a:pt x="217306" y="68588"/>
                  <a:pt x="216967" y="70176"/>
                  <a:pt x="216503" y="71710"/>
                </a:cubicBezTo>
                <a:cubicBezTo>
                  <a:pt x="216057" y="73245"/>
                  <a:pt x="215504" y="74779"/>
                  <a:pt x="214915" y="76278"/>
                </a:cubicBezTo>
                <a:cubicBezTo>
                  <a:pt x="214273" y="77937"/>
                  <a:pt x="213559" y="79561"/>
                  <a:pt x="212827" y="81167"/>
                </a:cubicBezTo>
                <a:cubicBezTo>
                  <a:pt x="213006" y="78669"/>
                  <a:pt x="213184" y="76189"/>
                  <a:pt x="213363" y="73691"/>
                </a:cubicBezTo>
                <a:cubicBezTo>
                  <a:pt x="213452" y="72584"/>
                  <a:pt x="213505" y="71442"/>
                  <a:pt x="213202" y="70390"/>
                </a:cubicBezTo>
                <a:cubicBezTo>
                  <a:pt x="212792" y="68980"/>
                  <a:pt x="211775" y="67874"/>
                  <a:pt x="210740" y="66803"/>
                </a:cubicBezTo>
                <a:cubicBezTo>
                  <a:pt x="206047" y="61825"/>
                  <a:pt x="201194" y="57008"/>
                  <a:pt x="196341" y="52208"/>
                </a:cubicBezTo>
                <a:cubicBezTo>
                  <a:pt x="195698" y="51584"/>
                  <a:pt x="195074" y="50941"/>
                  <a:pt x="194414" y="50317"/>
                </a:cubicBezTo>
                <a:cubicBezTo>
                  <a:pt x="194271" y="50156"/>
                  <a:pt x="194093" y="49978"/>
                  <a:pt x="193861" y="49942"/>
                </a:cubicBezTo>
                <a:cubicBezTo>
                  <a:pt x="193810" y="49930"/>
                  <a:pt x="193758" y="49925"/>
                  <a:pt x="193707" y="49925"/>
                </a:cubicBezTo>
                <a:cubicBezTo>
                  <a:pt x="193451" y="49925"/>
                  <a:pt x="193191" y="50058"/>
                  <a:pt x="192969" y="50192"/>
                </a:cubicBezTo>
                <a:cubicBezTo>
                  <a:pt x="186902" y="53689"/>
                  <a:pt x="181710" y="58703"/>
                  <a:pt x="177963" y="64644"/>
                </a:cubicBezTo>
                <a:cubicBezTo>
                  <a:pt x="182013" y="62539"/>
                  <a:pt x="186081" y="60416"/>
                  <a:pt x="190167" y="58328"/>
                </a:cubicBezTo>
                <a:cubicBezTo>
                  <a:pt x="190970" y="57900"/>
                  <a:pt x="191809" y="57472"/>
                  <a:pt x="192719" y="57436"/>
                </a:cubicBezTo>
                <a:cubicBezTo>
                  <a:pt x="192775" y="57433"/>
                  <a:pt x="192831" y="57432"/>
                  <a:pt x="192886" y="57432"/>
                </a:cubicBezTo>
                <a:cubicBezTo>
                  <a:pt x="193840" y="57432"/>
                  <a:pt x="194733" y="57853"/>
                  <a:pt x="195609" y="58275"/>
                </a:cubicBezTo>
                <a:cubicBezTo>
                  <a:pt x="198571" y="59684"/>
                  <a:pt x="201533" y="61094"/>
                  <a:pt x="204495" y="62521"/>
                </a:cubicBezTo>
                <a:cubicBezTo>
                  <a:pt x="205958" y="63217"/>
                  <a:pt x="207439" y="63931"/>
                  <a:pt x="208634" y="65001"/>
                </a:cubicBezTo>
                <a:cubicBezTo>
                  <a:pt x="211132" y="67249"/>
                  <a:pt x="211989" y="70764"/>
                  <a:pt x="212239" y="74119"/>
                </a:cubicBezTo>
                <a:cubicBezTo>
                  <a:pt x="212417" y="76652"/>
                  <a:pt x="212292" y="79240"/>
                  <a:pt x="212506" y="81791"/>
                </a:cubicBezTo>
                <a:cubicBezTo>
                  <a:pt x="211989" y="82933"/>
                  <a:pt x="211507" y="84093"/>
                  <a:pt x="211007" y="85253"/>
                </a:cubicBezTo>
                <a:cubicBezTo>
                  <a:pt x="209812" y="88072"/>
                  <a:pt x="208777" y="91016"/>
                  <a:pt x="208153" y="94049"/>
                </a:cubicBezTo>
                <a:lnTo>
                  <a:pt x="206136" y="95084"/>
                </a:lnTo>
                <a:lnTo>
                  <a:pt x="205530" y="94816"/>
                </a:lnTo>
                <a:lnTo>
                  <a:pt x="205333" y="94227"/>
                </a:lnTo>
                <a:lnTo>
                  <a:pt x="206243" y="92657"/>
                </a:lnTo>
                <a:lnTo>
                  <a:pt x="207831" y="90356"/>
                </a:lnTo>
                <a:lnTo>
                  <a:pt x="203924" y="93139"/>
                </a:lnTo>
                <a:lnTo>
                  <a:pt x="205369" y="90873"/>
                </a:lnTo>
                <a:lnTo>
                  <a:pt x="202372" y="93068"/>
                </a:lnTo>
                <a:lnTo>
                  <a:pt x="203210" y="91337"/>
                </a:lnTo>
                <a:lnTo>
                  <a:pt x="204798" y="88607"/>
                </a:lnTo>
                <a:lnTo>
                  <a:pt x="204870" y="87501"/>
                </a:lnTo>
                <a:lnTo>
                  <a:pt x="204870" y="87501"/>
                </a:lnTo>
                <a:lnTo>
                  <a:pt x="203585" y="88000"/>
                </a:lnTo>
                <a:lnTo>
                  <a:pt x="200998" y="90338"/>
                </a:lnTo>
                <a:lnTo>
                  <a:pt x="200605" y="89910"/>
                </a:lnTo>
                <a:lnTo>
                  <a:pt x="201319" y="87858"/>
                </a:lnTo>
                <a:lnTo>
                  <a:pt x="201319" y="86716"/>
                </a:lnTo>
                <a:lnTo>
                  <a:pt x="198821" y="89446"/>
                </a:lnTo>
                <a:lnTo>
                  <a:pt x="199909" y="86555"/>
                </a:lnTo>
                <a:lnTo>
                  <a:pt x="198321" y="88018"/>
                </a:lnTo>
                <a:lnTo>
                  <a:pt x="197572" y="88161"/>
                </a:lnTo>
                <a:lnTo>
                  <a:pt x="197108" y="87840"/>
                </a:lnTo>
                <a:lnTo>
                  <a:pt x="196787" y="87144"/>
                </a:lnTo>
                <a:lnTo>
                  <a:pt x="197429" y="84450"/>
                </a:lnTo>
                <a:lnTo>
                  <a:pt x="195502" y="87126"/>
                </a:lnTo>
                <a:lnTo>
                  <a:pt x="195966" y="84592"/>
                </a:lnTo>
                <a:lnTo>
                  <a:pt x="195556" y="83932"/>
                </a:lnTo>
                <a:lnTo>
                  <a:pt x="194200" y="85663"/>
                </a:lnTo>
                <a:lnTo>
                  <a:pt x="192969" y="87251"/>
                </a:lnTo>
                <a:lnTo>
                  <a:pt x="192969" y="87251"/>
                </a:lnTo>
                <a:lnTo>
                  <a:pt x="194200" y="82077"/>
                </a:lnTo>
                <a:lnTo>
                  <a:pt x="194200" y="82077"/>
                </a:lnTo>
                <a:lnTo>
                  <a:pt x="192594" y="84860"/>
                </a:lnTo>
                <a:lnTo>
                  <a:pt x="192041" y="84592"/>
                </a:lnTo>
                <a:lnTo>
                  <a:pt x="192433" y="81060"/>
                </a:lnTo>
                <a:lnTo>
                  <a:pt x="190631" y="85181"/>
                </a:lnTo>
                <a:lnTo>
                  <a:pt x="190399" y="83647"/>
                </a:lnTo>
                <a:lnTo>
                  <a:pt x="189471" y="84931"/>
                </a:lnTo>
                <a:lnTo>
                  <a:pt x="189150" y="83647"/>
                </a:lnTo>
                <a:lnTo>
                  <a:pt x="188526" y="83647"/>
                </a:lnTo>
                <a:lnTo>
                  <a:pt x="187883" y="83790"/>
                </a:lnTo>
                <a:lnTo>
                  <a:pt x="187580" y="81970"/>
                </a:lnTo>
                <a:lnTo>
                  <a:pt x="187170" y="80203"/>
                </a:lnTo>
                <a:lnTo>
                  <a:pt x="186046" y="84111"/>
                </a:lnTo>
                <a:lnTo>
                  <a:pt x="185528" y="83326"/>
                </a:lnTo>
                <a:lnTo>
                  <a:pt x="185011" y="82362"/>
                </a:lnTo>
                <a:lnTo>
                  <a:pt x="184404" y="82059"/>
                </a:lnTo>
                <a:lnTo>
                  <a:pt x="183833" y="81274"/>
                </a:lnTo>
                <a:lnTo>
                  <a:pt x="183102" y="84378"/>
                </a:lnTo>
                <a:lnTo>
                  <a:pt x="182584" y="79864"/>
                </a:lnTo>
                <a:lnTo>
                  <a:pt x="181906" y="83308"/>
                </a:lnTo>
                <a:lnTo>
                  <a:pt x="181264" y="81024"/>
                </a:lnTo>
                <a:lnTo>
                  <a:pt x="180657" y="82362"/>
                </a:lnTo>
                <a:lnTo>
                  <a:pt x="180033" y="82202"/>
                </a:lnTo>
                <a:lnTo>
                  <a:pt x="179355" y="81113"/>
                </a:lnTo>
                <a:lnTo>
                  <a:pt x="178659" y="80614"/>
                </a:lnTo>
                <a:lnTo>
                  <a:pt x="178462" y="84931"/>
                </a:lnTo>
                <a:lnTo>
                  <a:pt x="177303" y="80221"/>
                </a:lnTo>
                <a:lnTo>
                  <a:pt x="177303" y="85038"/>
                </a:lnTo>
                <a:lnTo>
                  <a:pt x="175911" y="80025"/>
                </a:lnTo>
                <a:lnTo>
                  <a:pt x="175750" y="83022"/>
                </a:lnTo>
                <a:lnTo>
                  <a:pt x="175625" y="85556"/>
                </a:lnTo>
                <a:lnTo>
                  <a:pt x="174537" y="83147"/>
                </a:lnTo>
                <a:lnTo>
                  <a:pt x="173591" y="81863"/>
                </a:lnTo>
                <a:lnTo>
                  <a:pt x="173788" y="85306"/>
                </a:lnTo>
                <a:lnTo>
                  <a:pt x="173788" y="85306"/>
                </a:lnTo>
                <a:lnTo>
                  <a:pt x="173163" y="85253"/>
                </a:lnTo>
                <a:lnTo>
                  <a:pt x="171343" y="81060"/>
                </a:lnTo>
                <a:lnTo>
                  <a:pt x="171040" y="82398"/>
                </a:lnTo>
                <a:lnTo>
                  <a:pt x="171093" y="84592"/>
                </a:lnTo>
                <a:lnTo>
                  <a:pt x="169488" y="81880"/>
                </a:lnTo>
                <a:lnTo>
                  <a:pt x="170362" y="86109"/>
                </a:lnTo>
                <a:lnTo>
                  <a:pt x="168453" y="82897"/>
                </a:lnTo>
                <a:lnTo>
                  <a:pt x="168256" y="84093"/>
                </a:lnTo>
                <a:lnTo>
                  <a:pt x="167703" y="84378"/>
                </a:lnTo>
                <a:lnTo>
                  <a:pt x="166258" y="82755"/>
                </a:lnTo>
                <a:lnTo>
                  <a:pt x="167846" y="87572"/>
                </a:lnTo>
                <a:lnTo>
                  <a:pt x="165080" y="83415"/>
                </a:lnTo>
                <a:lnTo>
                  <a:pt x="164581" y="83932"/>
                </a:lnTo>
                <a:lnTo>
                  <a:pt x="165544" y="87001"/>
                </a:lnTo>
                <a:lnTo>
                  <a:pt x="163350" y="84485"/>
                </a:lnTo>
                <a:lnTo>
                  <a:pt x="163421" y="85895"/>
                </a:lnTo>
                <a:lnTo>
                  <a:pt x="165063" y="89660"/>
                </a:lnTo>
                <a:lnTo>
                  <a:pt x="164331" y="89571"/>
                </a:lnTo>
                <a:lnTo>
                  <a:pt x="161441" y="86430"/>
                </a:lnTo>
                <a:lnTo>
                  <a:pt x="161637" y="87804"/>
                </a:lnTo>
                <a:lnTo>
                  <a:pt x="160923" y="87929"/>
                </a:lnTo>
                <a:lnTo>
                  <a:pt x="161298" y="89410"/>
                </a:lnTo>
                <a:lnTo>
                  <a:pt x="161655" y="90802"/>
                </a:lnTo>
                <a:lnTo>
                  <a:pt x="161655" y="90802"/>
                </a:lnTo>
                <a:lnTo>
                  <a:pt x="160780" y="90712"/>
                </a:lnTo>
                <a:lnTo>
                  <a:pt x="160620" y="90570"/>
                </a:lnTo>
                <a:lnTo>
                  <a:pt x="160709" y="90159"/>
                </a:lnTo>
                <a:lnTo>
                  <a:pt x="160495" y="90480"/>
                </a:lnTo>
                <a:lnTo>
                  <a:pt x="158925" y="89232"/>
                </a:lnTo>
                <a:lnTo>
                  <a:pt x="158943" y="89124"/>
                </a:lnTo>
                <a:lnTo>
                  <a:pt x="158943" y="89124"/>
                </a:lnTo>
                <a:lnTo>
                  <a:pt x="158889" y="89214"/>
                </a:lnTo>
                <a:lnTo>
                  <a:pt x="157890" y="88429"/>
                </a:lnTo>
                <a:lnTo>
                  <a:pt x="157283" y="88785"/>
                </a:lnTo>
                <a:lnTo>
                  <a:pt x="158407" y="90338"/>
                </a:lnTo>
                <a:lnTo>
                  <a:pt x="157783" y="91729"/>
                </a:lnTo>
                <a:lnTo>
                  <a:pt x="156302" y="90641"/>
                </a:lnTo>
                <a:lnTo>
                  <a:pt x="156302" y="90641"/>
                </a:lnTo>
                <a:lnTo>
                  <a:pt x="157551" y="92265"/>
                </a:lnTo>
                <a:lnTo>
                  <a:pt x="157158" y="93210"/>
                </a:lnTo>
                <a:lnTo>
                  <a:pt x="157140" y="93210"/>
                </a:lnTo>
                <a:lnTo>
                  <a:pt x="156926" y="91712"/>
                </a:lnTo>
                <a:lnTo>
                  <a:pt x="156213" y="92711"/>
                </a:lnTo>
                <a:lnTo>
                  <a:pt x="155981" y="92568"/>
                </a:lnTo>
                <a:lnTo>
                  <a:pt x="155767" y="91729"/>
                </a:lnTo>
                <a:lnTo>
                  <a:pt x="155142" y="91729"/>
                </a:lnTo>
                <a:lnTo>
                  <a:pt x="154500" y="91890"/>
                </a:lnTo>
                <a:lnTo>
                  <a:pt x="154196" y="90070"/>
                </a:lnTo>
                <a:lnTo>
                  <a:pt x="153786" y="88304"/>
                </a:lnTo>
                <a:lnTo>
                  <a:pt x="152644" y="92211"/>
                </a:lnTo>
                <a:lnTo>
                  <a:pt x="152145" y="91426"/>
                </a:lnTo>
                <a:lnTo>
                  <a:pt x="151627" y="90463"/>
                </a:lnTo>
                <a:lnTo>
                  <a:pt x="151020" y="90159"/>
                </a:lnTo>
                <a:lnTo>
                  <a:pt x="150449" y="89374"/>
                </a:lnTo>
                <a:lnTo>
                  <a:pt x="149700" y="92479"/>
                </a:lnTo>
                <a:lnTo>
                  <a:pt x="149201" y="87965"/>
                </a:lnTo>
                <a:lnTo>
                  <a:pt x="148522" y="91408"/>
                </a:lnTo>
                <a:lnTo>
                  <a:pt x="147880" y="89124"/>
                </a:lnTo>
                <a:lnTo>
                  <a:pt x="147273" y="90463"/>
                </a:lnTo>
                <a:lnTo>
                  <a:pt x="146649" y="90302"/>
                </a:lnTo>
                <a:lnTo>
                  <a:pt x="145953" y="89214"/>
                </a:lnTo>
                <a:lnTo>
                  <a:pt x="145275" y="88696"/>
                </a:lnTo>
                <a:lnTo>
                  <a:pt x="145061" y="93032"/>
                </a:lnTo>
                <a:lnTo>
                  <a:pt x="143901" y="88322"/>
                </a:lnTo>
                <a:lnTo>
                  <a:pt x="143901" y="93139"/>
                </a:lnTo>
                <a:lnTo>
                  <a:pt x="142527" y="88125"/>
                </a:lnTo>
                <a:lnTo>
                  <a:pt x="142367" y="91105"/>
                </a:lnTo>
                <a:lnTo>
                  <a:pt x="142242" y="93656"/>
                </a:lnTo>
                <a:lnTo>
                  <a:pt x="141136" y="91248"/>
                </a:lnTo>
                <a:lnTo>
                  <a:pt x="140208" y="89945"/>
                </a:lnTo>
                <a:lnTo>
                  <a:pt x="140208" y="89945"/>
                </a:lnTo>
                <a:lnTo>
                  <a:pt x="140404" y="93407"/>
                </a:lnTo>
                <a:lnTo>
                  <a:pt x="140404" y="93407"/>
                </a:lnTo>
                <a:lnTo>
                  <a:pt x="139780" y="93335"/>
                </a:lnTo>
                <a:lnTo>
                  <a:pt x="137960" y="89142"/>
                </a:lnTo>
                <a:lnTo>
                  <a:pt x="137656" y="90480"/>
                </a:lnTo>
                <a:lnTo>
                  <a:pt x="137710" y="92693"/>
                </a:lnTo>
                <a:lnTo>
                  <a:pt x="137710" y="92693"/>
                </a:lnTo>
                <a:lnTo>
                  <a:pt x="136104" y="89981"/>
                </a:lnTo>
                <a:lnTo>
                  <a:pt x="136978" y="94210"/>
                </a:lnTo>
                <a:lnTo>
                  <a:pt x="135069" y="90998"/>
                </a:lnTo>
                <a:lnTo>
                  <a:pt x="134873" y="92176"/>
                </a:lnTo>
                <a:lnTo>
                  <a:pt x="134320" y="92461"/>
                </a:lnTo>
                <a:lnTo>
                  <a:pt x="132874" y="90837"/>
                </a:lnTo>
                <a:lnTo>
                  <a:pt x="132874" y="90837"/>
                </a:lnTo>
                <a:lnTo>
                  <a:pt x="134445" y="95655"/>
                </a:lnTo>
                <a:lnTo>
                  <a:pt x="134445" y="95655"/>
                </a:lnTo>
                <a:lnTo>
                  <a:pt x="131679" y="91515"/>
                </a:lnTo>
                <a:lnTo>
                  <a:pt x="131197" y="92015"/>
                </a:lnTo>
                <a:lnTo>
                  <a:pt x="132161" y="95102"/>
                </a:lnTo>
                <a:lnTo>
                  <a:pt x="129966" y="92586"/>
                </a:lnTo>
                <a:lnTo>
                  <a:pt x="130037" y="93978"/>
                </a:lnTo>
                <a:lnTo>
                  <a:pt x="131679" y="97760"/>
                </a:lnTo>
                <a:lnTo>
                  <a:pt x="130947" y="97671"/>
                </a:lnTo>
                <a:lnTo>
                  <a:pt x="128057" y="94513"/>
                </a:lnTo>
                <a:lnTo>
                  <a:pt x="128253" y="95905"/>
                </a:lnTo>
                <a:lnTo>
                  <a:pt x="127540" y="96012"/>
                </a:lnTo>
                <a:lnTo>
                  <a:pt x="127914" y="97510"/>
                </a:lnTo>
                <a:lnTo>
                  <a:pt x="128271" y="98902"/>
                </a:lnTo>
                <a:lnTo>
                  <a:pt x="128271" y="98902"/>
                </a:lnTo>
                <a:lnTo>
                  <a:pt x="127397" y="98813"/>
                </a:lnTo>
                <a:lnTo>
                  <a:pt x="124524" y="96529"/>
                </a:lnTo>
                <a:lnTo>
                  <a:pt x="123917" y="96886"/>
                </a:lnTo>
                <a:lnTo>
                  <a:pt x="126380" y="100330"/>
                </a:lnTo>
                <a:lnTo>
                  <a:pt x="127076" y="101793"/>
                </a:lnTo>
                <a:lnTo>
                  <a:pt x="123115" y="98902"/>
                </a:lnTo>
                <a:lnTo>
                  <a:pt x="123543" y="98296"/>
                </a:lnTo>
                <a:lnTo>
                  <a:pt x="123543" y="98296"/>
                </a:lnTo>
                <a:lnTo>
                  <a:pt x="120438" y="100526"/>
                </a:lnTo>
                <a:lnTo>
                  <a:pt x="121598" y="98706"/>
                </a:lnTo>
                <a:lnTo>
                  <a:pt x="119153" y="100544"/>
                </a:lnTo>
                <a:lnTo>
                  <a:pt x="119153" y="100544"/>
                </a:lnTo>
                <a:lnTo>
                  <a:pt x="119814" y="99152"/>
                </a:lnTo>
                <a:lnTo>
                  <a:pt x="121063" y="96993"/>
                </a:lnTo>
                <a:lnTo>
                  <a:pt x="121134" y="96101"/>
                </a:lnTo>
                <a:lnTo>
                  <a:pt x="121134" y="96101"/>
                </a:lnTo>
                <a:lnTo>
                  <a:pt x="120117" y="96511"/>
                </a:lnTo>
                <a:lnTo>
                  <a:pt x="118065" y="98331"/>
                </a:lnTo>
                <a:lnTo>
                  <a:pt x="117726" y="97992"/>
                </a:lnTo>
                <a:lnTo>
                  <a:pt x="118297" y="96369"/>
                </a:lnTo>
                <a:lnTo>
                  <a:pt x="118297" y="95459"/>
                </a:lnTo>
                <a:lnTo>
                  <a:pt x="116317" y="97618"/>
                </a:lnTo>
                <a:lnTo>
                  <a:pt x="117191" y="95334"/>
                </a:lnTo>
                <a:lnTo>
                  <a:pt x="117191" y="95334"/>
                </a:lnTo>
                <a:lnTo>
                  <a:pt x="115924" y="96493"/>
                </a:lnTo>
                <a:lnTo>
                  <a:pt x="115317" y="96601"/>
                </a:lnTo>
                <a:lnTo>
                  <a:pt x="114925" y="96333"/>
                </a:lnTo>
                <a:lnTo>
                  <a:pt x="114693" y="95780"/>
                </a:lnTo>
                <a:lnTo>
                  <a:pt x="115192" y="93639"/>
                </a:lnTo>
                <a:lnTo>
                  <a:pt x="113640" y="95780"/>
                </a:lnTo>
                <a:lnTo>
                  <a:pt x="114015" y="93764"/>
                </a:lnTo>
                <a:lnTo>
                  <a:pt x="113711" y="93228"/>
                </a:lnTo>
                <a:lnTo>
                  <a:pt x="112605" y="94620"/>
                </a:lnTo>
                <a:lnTo>
                  <a:pt x="111624" y="95887"/>
                </a:lnTo>
                <a:lnTo>
                  <a:pt x="112587" y="91765"/>
                </a:lnTo>
                <a:lnTo>
                  <a:pt x="111303" y="93960"/>
                </a:lnTo>
                <a:lnTo>
                  <a:pt x="110857" y="93746"/>
                </a:lnTo>
                <a:lnTo>
                  <a:pt x="111160" y="90927"/>
                </a:lnTo>
                <a:lnTo>
                  <a:pt x="109733" y="94210"/>
                </a:lnTo>
                <a:lnTo>
                  <a:pt x="109554" y="92978"/>
                </a:lnTo>
                <a:lnTo>
                  <a:pt x="108823" y="94031"/>
                </a:lnTo>
                <a:lnTo>
                  <a:pt x="108555" y="93014"/>
                </a:lnTo>
                <a:lnTo>
                  <a:pt x="108055" y="93014"/>
                </a:lnTo>
                <a:lnTo>
                  <a:pt x="107556" y="93139"/>
                </a:lnTo>
                <a:lnTo>
                  <a:pt x="107306" y="91676"/>
                </a:lnTo>
                <a:lnTo>
                  <a:pt x="107003" y="90266"/>
                </a:lnTo>
                <a:lnTo>
                  <a:pt x="106075" y="93371"/>
                </a:lnTo>
                <a:lnTo>
                  <a:pt x="105682" y="92747"/>
                </a:lnTo>
                <a:lnTo>
                  <a:pt x="105254" y="91979"/>
                </a:lnTo>
                <a:lnTo>
                  <a:pt x="104790" y="91729"/>
                </a:lnTo>
                <a:lnTo>
                  <a:pt x="104326" y="91105"/>
                </a:lnTo>
                <a:lnTo>
                  <a:pt x="103737" y="93585"/>
                </a:lnTo>
                <a:lnTo>
                  <a:pt x="103345" y="89999"/>
                </a:lnTo>
                <a:lnTo>
                  <a:pt x="102810" y="92747"/>
                </a:lnTo>
                <a:lnTo>
                  <a:pt x="102292" y="90909"/>
                </a:lnTo>
                <a:lnTo>
                  <a:pt x="101828" y="91979"/>
                </a:lnTo>
                <a:lnTo>
                  <a:pt x="101329" y="91872"/>
                </a:lnTo>
                <a:lnTo>
                  <a:pt x="100776" y="90998"/>
                </a:lnTo>
                <a:lnTo>
                  <a:pt x="100240" y="90605"/>
                </a:lnTo>
                <a:lnTo>
                  <a:pt x="100080" y="94031"/>
                </a:lnTo>
                <a:lnTo>
                  <a:pt x="99330" y="90338"/>
                </a:lnTo>
                <a:lnTo>
                  <a:pt x="99330" y="94174"/>
                </a:lnTo>
                <a:lnTo>
                  <a:pt x="98224" y="90159"/>
                </a:lnTo>
                <a:lnTo>
                  <a:pt x="98117" y="92515"/>
                </a:lnTo>
                <a:lnTo>
                  <a:pt x="98010" y="94549"/>
                </a:lnTo>
                <a:lnTo>
                  <a:pt x="97136" y="92622"/>
                </a:lnTo>
                <a:lnTo>
                  <a:pt x="96404" y="91605"/>
                </a:lnTo>
                <a:lnTo>
                  <a:pt x="96565" y="94352"/>
                </a:lnTo>
                <a:lnTo>
                  <a:pt x="96065" y="94281"/>
                </a:lnTo>
                <a:lnTo>
                  <a:pt x="95815" y="93728"/>
                </a:lnTo>
                <a:lnTo>
                  <a:pt x="95869" y="93585"/>
                </a:lnTo>
                <a:lnTo>
                  <a:pt x="95762" y="93549"/>
                </a:lnTo>
                <a:lnTo>
                  <a:pt x="94620" y="90927"/>
                </a:lnTo>
                <a:lnTo>
                  <a:pt x="94388" y="91997"/>
                </a:lnTo>
                <a:lnTo>
                  <a:pt x="94388" y="92461"/>
                </a:lnTo>
                <a:lnTo>
                  <a:pt x="93728" y="92532"/>
                </a:lnTo>
                <a:lnTo>
                  <a:pt x="93549" y="92229"/>
                </a:lnTo>
                <a:lnTo>
                  <a:pt x="94513" y="91176"/>
                </a:lnTo>
                <a:lnTo>
                  <a:pt x="93192" y="91605"/>
                </a:lnTo>
                <a:lnTo>
                  <a:pt x="93175" y="91551"/>
                </a:lnTo>
                <a:lnTo>
                  <a:pt x="93175" y="91605"/>
                </a:lnTo>
                <a:lnTo>
                  <a:pt x="91337" y="92193"/>
                </a:lnTo>
                <a:lnTo>
                  <a:pt x="93585" y="90124"/>
                </a:lnTo>
                <a:lnTo>
                  <a:pt x="93585" y="90124"/>
                </a:lnTo>
                <a:lnTo>
                  <a:pt x="89303" y="92086"/>
                </a:lnTo>
                <a:lnTo>
                  <a:pt x="92461" y="89285"/>
                </a:lnTo>
                <a:lnTo>
                  <a:pt x="92461" y="88446"/>
                </a:lnTo>
                <a:lnTo>
                  <a:pt x="89035" y="90195"/>
                </a:lnTo>
                <a:lnTo>
                  <a:pt x="88446" y="89927"/>
                </a:lnTo>
                <a:lnTo>
                  <a:pt x="88232" y="89339"/>
                </a:lnTo>
                <a:lnTo>
                  <a:pt x="89160" y="87768"/>
                </a:lnTo>
                <a:lnTo>
                  <a:pt x="90730" y="85467"/>
                </a:lnTo>
                <a:lnTo>
                  <a:pt x="90730" y="85467"/>
                </a:lnTo>
                <a:lnTo>
                  <a:pt x="86840" y="88250"/>
                </a:lnTo>
                <a:lnTo>
                  <a:pt x="88286" y="85984"/>
                </a:lnTo>
                <a:lnTo>
                  <a:pt x="85252" y="88322"/>
                </a:lnTo>
                <a:lnTo>
                  <a:pt x="86091" y="86591"/>
                </a:lnTo>
                <a:lnTo>
                  <a:pt x="87679" y="83861"/>
                </a:lnTo>
                <a:lnTo>
                  <a:pt x="87750" y="82755"/>
                </a:lnTo>
                <a:lnTo>
                  <a:pt x="87750" y="82755"/>
                </a:lnTo>
                <a:lnTo>
                  <a:pt x="86484" y="83254"/>
                </a:lnTo>
                <a:lnTo>
                  <a:pt x="83896" y="85556"/>
                </a:lnTo>
                <a:lnTo>
                  <a:pt x="83486" y="85128"/>
                </a:lnTo>
                <a:lnTo>
                  <a:pt x="84200" y="83076"/>
                </a:lnTo>
                <a:lnTo>
                  <a:pt x="84200" y="81934"/>
                </a:lnTo>
                <a:lnTo>
                  <a:pt x="81702" y="84682"/>
                </a:lnTo>
                <a:lnTo>
                  <a:pt x="81702" y="84682"/>
                </a:lnTo>
                <a:lnTo>
                  <a:pt x="82790" y="81809"/>
                </a:lnTo>
                <a:lnTo>
                  <a:pt x="82790" y="81809"/>
                </a:lnTo>
                <a:lnTo>
                  <a:pt x="81202" y="83254"/>
                </a:lnTo>
                <a:lnTo>
                  <a:pt x="80453" y="83415"/>
                </a:lnTo>
                <a:lnTo>
                  <a:pt x="79989" y="83076"/>
                </a:lnTo>
                <a:lnTo>
                  <a:pt x="79668" y="82398"/>
                </a:lnTo>
                <a:lnTo>
                  <a:pt x="80310" y="79686"/>
                </a:lnTo>
                <a:lnTo>
                  <a:pt x="80310" y="79686"/>
                </a:lnTo>
                <a:lnTo>
                  <a:pt x="78383" y="82362"/>
                </a:lnTo>
                <a:lnTo>
                  <a:pt x="78847" y="79846"/>
                </a:lnTo>
                <a:lnTo>
                  <a:pt x="78454" y="79186"/>
                </a:lnTo>
                <a:lnTo>
                  <a:pt x="77081" y="80917"/>
                </a:lnTo>
                <a:lnTo>
                  <a:pt x="75849" y="82505"/>
                </a:lnTo>
                <a:lnTo>
                  <a:pt x="77081" y="77330"/>
                </a:lnTo>
                <a:lnTo>
                  <a:pt x="77081" y="77330"/>
                </a:lnTo>
                <a:lnTo>
                  <a:pt x="75475" y="80114"/>
                </a:lnTo>
                <a:lnTo>
                  <a:pt x="74922" y="79846"/>
                </a:lnTo>
                <a:lnTo>
                  <a:pt x="75332" y="76296"/>
                </a:lnTo>
                <a:lnTo>
                  <a:pt x="73512" y="80435"/>
                </a:lnTo>
                <a:lnTo>
                  <a:pt x="73298" y="78883"/>
                </a:lnTo>
                <a:lnTo>
                  <a:pt x="72352" y="80185"/>
                </a:lnTo>
                <a:lnTo>
                  <a:pt x="72049" y="78883"/>
                </a:lnTo>
                <a:lnTo>
                  <a:pt x="71424" y="78883"/>
                </a:lnTo>
                <a:lnTo>
                  <a:pt x="70782" y="79043"/>
                </a:lnTo>
                <a:lnTo>
                  <a:pt x="70461" y="77223"/>
                </a:lnTo>
                <a:lnTo>
                  <a:pt x="70068" y="75457"/>
                </a:lnTo>
                <a:lnTo>
                  <a:pt x="68926" y="79365"/>
                </a:lnTo>
                <a:lnTo>
                  <a:pt x="68409" y="78579"/>
                </a:lnTo>
                <a:lnTo>
                  <a:pt x="67892" y="77616"/>
                </a:lnTo>
                <a:lnTo>
                  <a:pt x="67303" y="77313"/>
                </a:lnTo>
                <a:lnTo>
                  <a:pt x="66714" y="76528"/>
                </a:lnTo>
                <a:lnTo>
                  <a:pt x="65982" y="79632"/>
                </a:lnTo>
                <a:lnTo>
                  <a:pt x="65465" y="75118"/>
                </a:lnTo>
                <a:lnTo>
                  <a:pt x="64787" y="78562"/>
                </a:lnTo>
                <a:lnTo>
                  <a:pt x="64145" y="76278"/>
                </a:lnTo>
                <a:lnTo>
                  <a:pt x="63556" y="77616"/>
                </a:lnTo>
                <a:lnTo>
                  <a:pt x="62913" y="77455"/>
                </a:lnTo>
                <a:lnTo>
                  <a:pt x="62235" y="76367"/>
                </a:lnTo>
                <a:lnTo>
                  <a:pt x="61540" y="75850"/>
                </a:lnTo>
                <a:lnTo>
                  <a:pt x="61343" y="80185"/>
                </a:lnTo>
                <a:lnTo>
                  <a:pt x="60184" y="75475"/>
                </a:lnTo>
                <a:lnTo>
                  <a:pt x="60184" y="80292"/>
                </a:lnTo>
                <a:lnTo>
                  <a:pt x="58792" y="75279"/>
                </a:lnTo>
                <a:lnTo>
                  <a:pt x="58649" y="78258"/>
                </a:lnTo>
                <a:lnTo>
                  <a:pt x="58506" y="80810"/>
                </a:lnTo>
                <a:lnTo>
                  <a:pt x="57418" y="78401"/>
                </a:lnTo>
                <a:lnTo>
                  <a:pt x="56472" y="77099"/>
                </a:lnTo>
                <a:lnTo>
                  <a:pt x="56669" y="80560"/>
                </a:lnTo>
                <a:lnTo>
                  <a:pt x="56669" y="80560"/>
                </a:lnTo>
                <a:lnTo>
                  <a:pt x="56044" y="80489"/>
                </a:lnTo>
                <a:lnTo>
                  <a:pt x="54224" y="76296"/>
                </a:lnTo>
                <a:lnTo>
                  <a:pt x="53939" y="77634"/>
                </a:lnTo>
                <a:lnTo>
                  <a:pt x="53974" y="79846"/>
                </a:lnTo>
                <a:lnTo>
                  <a:pt x="53974" y="79846"/>
                </a:lnTo>
                <a:lnTo>
                  <a:pt x="52368" y="77134"/>
                </a:lnTo>
                <a:lnTo>
                  <a:pt x="53243" y="81363"/>
                </a:lnTo>
                <a:lnTo>
                  <a:pt x="51351" y="78151"/>
                </a:lnTo>
                <a:lnTo>
                  <a:pt x="51137" y="79329"/>
                </a:lnTo>
                <a:lnTo>
                  <a:pt x="50656" y="79596"/>
                </a:lnTo>
                <a:cubicBezTo>
                  <a:pt x="49888" y="78223"/>
                  <a:pt x="49246" y="76742"/>
                  <a:pt x="48675" y="75279"/>
                </a:cubicBezTo>
                <a:cubicBezTo>
                  <a:pt x="48479" y="74101"/>
                  <a:pt x="48300" y="72888"/>
                  <a:pt x="48086" y="71710"/>
                </a:cubicBezTo>
                <a:cubicBezTo>
                  <a:pt x="48051" y="71460"/>
                  <a:pt x="48015" y="71210"/>
                  <a:pt x="47997" y="70978"/>
                </a:cubicBezTo>
                <a:lnTo>
                  <a:pt x="47979" y="70390"/>
                </a:lnTo>
                <a:cubicBezTo>
                  <a:pt x="47997" y="70033"/>
                  <a:pt x="48068" y="69694"/>
                  <a:pt x="48229" y="69373"/>
                </a:cubicBezTo>
                <a:cubicBezTo>
                  <a:pt x="48706" y="68507"/>
                  <a:pt x="49667" y="68269"/>
                  <a:pt x="50707" y="68269"/>
                </a:cubicBezTo>
                <a:cubicBezTo>
                  <a:pt x="51339" y="68269"/>
                  <a:pt x="52000" y="68357"/>
                  <a:pt x="52600" y="68445"/>
                </a:cubicBezTo>
                <a:cubicBezTo>
                  <a:pt x="53897" y="68652"/>
                  <a:pt x="55207" y="68733"/>
                  <a:pt x="56523" y="68733"/>
                </a:cubicBezTo>
                <a:cubicBezTo>
                  <a:pt x="58954" y="68733"/>
                  <a:pt x="61404" y="68455"/>
                  <a:pt x="63823" y="68177"/>
                </a:cubicBezTo>
                <a:cubicBezTo>
                  <a:pt x="68694" y="67624"/>
                  <a:pt x="73566" y="67071"/>
                  <a:pt x="78454" y="66518"/>
                </a:cubicBezTo>
                <a:cubicBezTo>
                  <a:pt x="70925" y="64609"/>
                  <a:pt x="63306" y="63235"/>
                  <a:pt x="55580" y="62360"/>
                </a:cubicBezTo>
                <a:cubicBezTo>
                  <a:pt x="55168" y="62315"/>
                  <a:pt x="54747" y="62269"/>
                  <a:pt x="54328" y="62269"/>
                </a:cubicBezTo>
                <a:cubicBezTo>
                  <a:pt x="53931" y="62269"/>
                  <a:pt x="53536" y="62310"/>
                  <a:pt x="53154" y="62432"/>
                </a:cubicBezTo>
                <a:cubicBezTo>
                  <a:pt x="52226" y="62717"/>
                  <a:pt x="51476" y="63449"/>
                  <a:pt x="50780" y="64163"/>
                </a:cubicBezTo>
                <a:lnTo>
                  <a:pt x="48514" y="66500"/>
                </a:lnTo>
                <a:cubicBezTo>
                  <a:pt x="48300" y="66750"/>
                  <a:pt x="48068" y="66982"/>
                  <a:pt x="47872" y="67249"/>
                </a:cubicBezTo>
                <a:cubicBezTo>
                  <a:pt x="47765" y="63788"/>
                  <a:pt x="47676" y="60309"/>
                  <a:pt x="47551" y="56847"/>
                </a:cubicBezTo>
                <a:cubicBezTo>
                  <a:pt x="51833" y="56633"/>
                  <a:pt x="56151" y="56401"/>
                  <a:pt x="60433" y="56205"/>
                </a:cubicBezTo>
                <a:cubicBezTo>
                  <a:pt x="60994" y="56174"/>
                  <a:pt x="61561" y="56142"/>
                  <a:pt x="62127" y="56142"/>
                </a:cubicBezTo>
                <a:cubicBezTo>
                  <a:pt x="62857" y="56142"/>
                  <a:pt x="63583" y="56194"/>
                  <a:pt x="64287" y="56365"/>
                </a:cubicBezTo>
                <a:cubicBezTo>
                  <a:pt x="65340" y="56597"/>
                  <a:pt x="66321" y="57079"/>
                  <a:pt x="67303" y="57561"/>
                </a:cubicBezTo>
                <a:cubicBezTo>
                  <a:pt x="69943" y="58863"/>
                  <a:pt x="72602" y="60166"/>
                  <a:pt x="75261" y="61468"/>
                </a:cubicBezTo>
                <a:cubicBezTo>
                  <a:pt x="73458" y="58328"/>
                  <a:pt x="70907" y="55598"/>
                  <a:pt x="67927" y="53546"/>
                </a:cubicBezTo>
                <a:cubicBezTo>
                  <a:pt x="67178" y="53064"/>
                  <a:pt x="66411" y="52565"/>
                  <a:pt x="65536" y="52404"/>
                </a:cubicBezTo>
                <a:cubicBezTo>
                  <a:pt x="65280" y="52360"/>
                  <a:pt x="65022" y="52341"/>
                  <a:pt x="64764" y="52341"/>
                </a:cubicBezTo>
                <a:cubicBezTo>
                  <a:pt x="64194" y="52341"/>
                  <a:pt x="63621" y="52431"/>
                  <a:pt x="63056" y="52529"/>
                </a:cubicBezTo>
                <a:lnTo>
                  <a:pt x="46802" y="55206"/>
                </a:lnTo>
                <a:cubicBezTo>
                  <a:pt x="46355" y="55259"/>
                  <a:pt x="45856" y="55384"/>
                  <a:pt x="45624" y="55777"/>
                </a:cubicBezTo>
                <a:cubicBezTo>
                  <a:pt x="45463" y="56044"/>
                  <a:pt x="45481" y="56365"/>
                  <a:pt x="45499" y="56651"/>
                </a:cubicBezTo>
                <a:cubicBezTo>
                  <a:pt x="45749" y="60915"/>
                  <a:pt x="46284" y="65144"/>
                  <a:pt x="47069" y="69337"/>
                </a:cubicBezTo>
                <a:cubicBezTo>
                  <a:pt x="47016" y="70122"/>
                  <a:pt x="47176" y="70925"/>
                  <a:pt x="47408" y="71710"/>
                </a:cubicBezTo>
                <a:cubicBezTo>
                  <a:pt x="46837" y="70051"/>
                  <a:pt x="46284" y="68409"/>
                  <a:pt x="45660" y="66768"/>
                </a:cubicBezTo>
                <a:cubicBezTo>
                  <a:pt x="45196" y="65572"/>
                  <a:pt x="44696" y="64359"/>
                  <a:pt x="44125" y="63235"/>
                </a:cubicBezTo>
                <a:cubicBezTo>
                  <a:pt x="43536" y="62075"/>
                  <a:pt x="42894" y="60951"/>
                  <a:pt x="42234" y="59863"/>
                </a:cubicBezTo>
                <a:cubicBezTo>
                  <a:pt x="41716" y="59042"/>
                  <a:pt x="41217" y="58185"/>
                  <a:pt x="40717" y="57365"/>
                </a:cubicBezTo>
                <a:cubicBezTo>
                  <a:pt x="40628" y="56811"/>
                  <a:pt x="40646" y="56223"/>
                  <a:pt x="40771" y="55670"/>
                </a:cubicBezTo>
                <a:cubicBezTo>
                  <a:pt x="41038" y="54510"/>
                  <a:pt x="41716" y="53475"/>
                  <a:pt x="42412" y="52494"/>
                </a:cubicBezTo>
                <a:cubicBezTo>
                  <a:pt x="43626" y="50745"/>
                  <a:pt x="44928" y="48996"/>
                  <a:pt x="46248" y="47301"/>
                </a:cubicBezTo>
                <a:cubicBezTo>
                  <a:pt x="46748" y="46659"/>
                  <a:pt x="47265" y="45981"/>
                  <a:pt x="47961" y="45571"/>
                </a:cubicBezTo>
                <a:cubicBezTo>
                  <a:pt x="49103" y="44857"/>
                  <a:pt x="50495" y="44803"/>
                  <a:pt x="51815" y="44714"/>
                </a:cubicBezTo>
                <a:cubicBezTo>
                  <a:pt x="58042" y="44322"/>
                  <a:pt x="64198" y="42662"/>
                  <a:pt x="69801" y="39879"/>
                </a:cubicBezTo>
                <a:lnTo>
                  <a:pt x="69801" y="39879"/>
                </a:lnTo>
                <a:cubicBezTo>
                  <a:pt x="62896" y="40521"/>
                  <a:pt x="56062" y="41610"/>
                  <a:pt x="49317" y="43162"/>
                </a:cubicBezTo>
                <a:cubicBezTo>
                  <a:pt x="48265" y="43394"/>
                  <a:pt x="47176" y="43661"/>
                  <a:pt x="46355" y="44339"/>
                </a:cubicBezTo>
                <a:cubicBezTo>
                  <a:pt x="45749" y="44821"/>
                  <a:pt x="45356" y="45481"/>
                  <a:pt x="44928" y="46124"/>
                </a:cubicBezTo>
                <a:lnTo>
                  <a:pt x="41288" y="51851"/>
                </a:lnTo>
                <a:cubicBezTo>
                  <a:pt x="40717" y="52743"/>
                  <a:pt x="40146" y="53689"/>
                  <a:pt x="39914" y="54706"/>
                </a:cubicBezTo>
                <a:cubicBezTo>
                  <a:pt x="39825" y="55045"/>
                  <a:pt x="39789" y="55420"/>
                  <a:pt x="39825" y="55777"/>
                </a:cubicBezTo>
                <a:cubicBezTo>
                  <a:pt x="39343" y="54902"/>
                  <a:pt x="38933" y="53992"/>
                  <a:pt x="38523" y="53100"/>
                </a:cubicBezTo>
                <a:cubicBezTo>
                  <a:pt x="37523" y="50763"/>
                  <a:pt x="36738" y="48301"/>
                  <a:pt x="36167" y="45803"/>
                </a:cubicBezTo>
                <a:cubicBezTo>
                  <a:pt x="35989" y="45071"/>
                  <a:pt x="35828" y="44357"/>
                  <a:pt x="35668" y="43626"/>
                </a:cubicBezTo>
                <a:cubicBezTo>
                  <a:pt x="36203" y="41699"/>
                  <a:pt x="36881" y="39772"/>
                  <a:pt x="38308" y="38398"/>
                </a:cubicBezTo>
                <a:cubicBezTo>
                  <a:pt x="39058" y="37684"/>
                  <a:pt x="40003" y="37185"/>
                  <a:pt x="40860" y="36596"/>
                </a:cubicBezTo>
                <a:cubicBezTo>
                  <a:pt x="45142" y="33759"/>
                  <a:pt x="48158" y="29066"/>
                  <a:pt x="48889" y="23999"/>
                </a:cubicBezTo>
                <a:lnTo>
                  <a:pt x="48889" y="23999"/>
                </a:lnTo>
                <a:cubicBezTo>
                  <a:pt x="46373" y="27496"/>
                  <a:pt x="43322" y="30601"/>
                  <a:pt x="39825" y="33134"/>
                </a:cubicBezTo>
                <a:cubicBezTo>
                  <a:pt x="38772" y="33919"/>
                  <a:pt x="37630" y="34651"/>
                  <a:pt x="36881" y="35704"/>
                </a:cubicBezTo>
                <a:cubicBezTo>
                  <a:pt x="35686" y="37309"/>
                  <a:pt x="35329" y="39718"/>
                  <a:pt x="35364" y="41949"/>
                </a:cubicBezTo>
                <a:cubicBezTo>
                  <a:pt x="35132" y="40717"/>
                  <a:pt x="34936" y="39468"/>
                  <a:pt x="34758" y="38255"/>
                </a:cubicBezTo>
                <a:cubicBezTo>
                  <a:pt x="34579" y="36970"/>
                  <a:pt x="34419" y="35704"/>
                  <a:pt x="34258" y="34437"/>
                </a:cubicBezTo>
                <a:cubicBezTo>
                  <a:pt x="34115" y="33170"/>
                  <a:pt x="33973" y="31885"/>
                  <a:pt x="33776" y="30618"/>
                </a:cubicBezTo>
                <a:cubicBezTo>
                  <a:pt x="33598" y="29352"/>
                  <a:pt x="33366" y="28085"/>
                  <a:pt x="33081" y="26836"/>
                </a:cubicBezTo>
                <a:cubicBezTo>
                  <a:pt x="32795" y="25587"/>
                  <a:pt x="32385" y="24338"/>
                  <a:pt x="31939" y="23142"/>
                </a:cubicBezTo>
                <a:cubicBezTo>
                  <a:pt x="31921" y="23107"/>
                  <a:pt x="31921" y="23053"/>
                  <a:pt x="31903" y="23017"/>
                </a:cubicBezTo>
                <a:lnTo>
                  <a:pt x="31903" y="23017"/>
                </a:lnTo>
                <a:cubicBezTo>
                  <a:pt x="31988" y="23119"/>
                  <a:pt x="32073" y="23205"/>
                  <a:pt x="32142" y="23305"/>
                </a:cubicBezTo>
                <a:lnTo>
                  <a:pt x="32142" y="23305"/>
                </a:lnTo>
                <a:lnTo>
                  <a:pt x="31849" y="22875"/>
                </a:lnTo>
                <a:cubicBezTo>
                  <a:pt x="30957" y="20555"/>
                  <a:pt x="29940" y="18307"/>
                  <a:pt x="29227" y="15952"/>
                </a:cubicBezTo>
                <a:cubicBezTo>
                  <a:pt x="28459" y="13490"/>
                  <a:pt x="28192" y="10920"/>
                  <a:pt x="28174" y="8369"/>
                </a:cubicBezTo>
                <a:cubicBezTo>
                  <a:pt x="28138" y="5799"/>
                  <a:pt x="28352" y="3230"/>
                  <a:pt x="28549" y="661"/>
                </a:cubicBezTo>
                <a:lnTo>
                  <a:pt x="28549" y="661"/>
                </a:lnTo>
                <a:cubicBezTo>
                  <a:pt x="28334" y="3230"/>
                  <a:pt x="28102" y="5799"/>
                  <a:pt x="28102" y="8369"/>
                </a:cubicBezTo>
                <a:cubicBezTo>
                  <a:pt x="28138" y="10920"/>
                  <a:pt x="28370" y="13507"/>
                  <a:pt x="29119" y="15987"/>
                </a:cubicBezTo>
                <a:cubicBezTo>
                  <a:pt x="29619" y="17790"/>
                  <a:pt x="30333" y="19520"/>
                  <a:pt x="31029" y="21251"/>
                </a:cubicBezTo>
                <a:cubicBezTo>
                  <a:pt x="29227" y="19199"/>
                  <a:pt x="27121" y="17415"/>
                  <a:pt x="24802" y="16005"/>
                </a:cubicBezTo>
                <a:cubicBezTo>
                  <a:pt x="24516" y="15827"/>
                  <a:pt x="24213" y="15684"/>
                  <a:pt x="23874" y="15684"/>
                </a:cubicBezTo>
                <a:cubicBezTo>
                  <a:pt x="23535" y="15684"/>
                  <a:pt x="23249" y="15863"/>
                  <a:pt x="22964" y="16041"/>
                </a:cubicBezTo>
                <a:cubicBezTo>
                  <a:pt x="20216" y="17790"/>
                  <a:pt x="17896" y="20163"/>
                  <a:pt x="15327" y="22197"/>
                </a:cubicBezTo>
                <a:cubicBezTo>
                  <a:pt x="11544" y="25194"/>
                  <a:pt x="7191" y="27425"/>
                  <a:pt x="2891" y="29655"/>
                </a:cubicBezTo>
                <a:cubicBezTo>
                  <a:pt x="11134" y="28210"/>
                  <a:pt x="18878" y="23856"/>
                  <a:pt x="24391" y="17558"/>
                </a:cubicBezTo>
                <a:cubicBezTo>
                  <a:pt x="24570" y="17344"/>
                  <a:pt x="24748" y="17147"/>
                  <a:pt x="25016" y="17112"/>
                </a:cubicBezTo>
                <a:cubicBezTo>
                  <a:pt x="25052" y="17104"/>
                  <a:pt x="25088" y="17101"/>
                  <a:pt x="25123" y="17101"/>
                </a:cubicBezTo>
                <a:cubicBezTo>
                  <a:pt x="25346" y="17101"/>
                  <a:pt x="25547" y="17236"/>
                  <a:pt x="25747" y="17344"/>
                </a:cubicBezTo>
                <a:cubicBezTo>
                  <a:pt x="27621" y="18557"/>
                  <a:pt x="29387" y="19913"/>
                  <a:pt x="31082" y="21394"/>
                </a:cubicBezTo>
                <a:cubicBezTo>
                  <a:pt x="31207" y="21697"/>
                  <a:pt x="31314" y="22036"/>
                  <a:pt x="31457" y="22339"/>
                </a:cubicBezTo>
                <a:cubicBezTo>
                  <a:pt x="31368" y="22250"/>
                  <a:pt x="31278" y="22197"/>
                  <a:pt x="31189" y="22125"/>
                </a:cubicBezTo>
                <a:lnTo>
                  <a:pt x="31189" y="22125"/>
                </a:lnTo>
                <a:lnTo>
                  <a:pt x="31528" y="22518"/>
                </a:lnTo>
                <a:cubicBezTo>
                  <a:pt x="31617" y="22750"/>
                  <a:pt x="31707" y="23000"/>
                  <a:pt x="31796" y="23214"/>
                </a:cubicBezTo>
                <a:cubicBezTo>
                  <a:pt x="32242" y="24427"/>
                  <a:pt x="32617" y="25640"/>
                  <a:pt x="32884" y="26889"/>
                </a:cubicBezTo>
                <a:cubicBezTo>
                  <a:pt x="33170" y="28138"/>
                  <a:pt x="33366" y="29423"/>
                  <a:pt x="33544" y="30690"/>
                </a:cubicBezTo>
                <a:cubicBezTo>
                  <a:pt x="33723" y="31957"/>
                  <a:pt x="33866" y="33223"/>
                  <a:pt x="33991" y="34508"/>
                </a:cubicBezTo>
                <a:cubicBezTo>
                  <a:pt x="34133" y="35775"/>
                  <a:pt x="34294" y="37042"/>
                  <a:pt x="34472" y="38344"/>
                </a:cubicBezTo>
                <a:cubicBezTo>
                  <a:pt x="34669" y="39807"/>
                  <a:pt x="34883" y="41288"/>
                  <a:pt x="35150" y="42734"/>
                </a:cubicBezTo>
                <a:cubicBezTo>
                  <a:pt x="33313" y="38808"/>
                  <a:pt x="30922" y="35133"/>
                  <a:pt x="28085" y="31850"/>
                </a:cubicBezTo>
                <a:cubicBezTo>
                  <a:pt x="27639" y="31332"/>
                  <a:pt x="27157" y="30797"/>
                  <a:pt x="26497" y="30547"/>
                </a:cubicBezTo>
                <a:cubicBezTo>
                  <a:pt x="26240" y="30454"/>
                  <a:pt x="25978" y="30415"/>
                  <a:pt x="25714" y="30415"/>
                </a:cubicBezTo>
                <a:cubicBezTo>
                  <a:pt x="24860" y="30415"/>
                  <a:pt x="23982" y="30834"/>
                  <a:pt x="23178" y="31243"/>
                </a:cubicBezTo>
                <a:lnTo>
                  <a:pt x="11634" y="37292"/>
                </a:lnTo>
                <a:cubicBezTo>
                  <a:pt x="14417" y="37131"/>
                  <a:pt x="17183" y="36489"/>
                  <a:pt x="19752" y="35347"/>
                </a:cubicBezTo>
                <a:cubicBezTo>
                  <a:pt x="21126" y="34740"/>
                  <a:pt x="22482" y="33991"/>
                  <a:pt x="23981" y="33901"/>
                </a:cubicBezTo>
                <a:cubicBezTo>
                  <a:pt x="24070" y="33897"/>
                  <a:pt x="24160" y="33894"/>
                  <a:pt x="24249" y="33894"/>
                </a:cubicBezTo>
                <a:cubicBezTo>
                  <a:pt x="26112" y="33894"/>
                  <a:pt x="27869" y="34940"/>
                  <a:pt x="29334" y="36132"/>
                </a:cubicBezTo>
                <a:cubicBezTo>
                  <a:pt x="31725" y="38077"/>
                  <a:pt x="33723" y="40485"/>
                  <a:pt x="35222" y="43180"/>
                </a:cubicBezTo>
                <a:cubicBezTo>
                  <a:pt x="35400" y="44107"/>
                  <a:pt x="35579" y="45035"/>
                  <a:pt x="35810" y="45945"/>
                </a:cubicBezTo>
                <a:cubicBezTo>
                  <a:pt x="36381" y="48461"/>
                  <a:pt x="37149" y="50941"/>
                  <a:pt x="38148" y="53296"/>
                </a:cubicBezTo>
                <a:cubicBezTo>
                  <a:pt x="38326" y="53725"/>
                  <a:pt x="38523" y="54135"/>
                  <a:pt x="38701" y="54545"/>
                </a:cubicBezTo>
                <a:cubicBezTo>
                  <a:pt x="36935" y="52226"/>
                  <a:pt x="34972" y="50067"/>
                  <a:pt x="32813" y="48122"/>
                </a:cubicBezTo>
                <a:cubicBezTo>
                  <a:pt x="32385" y="47747"/>
                  <a:pt x="31939" y="47373"/>
                  <a:pt x="31403" y="47194"/>
                </a:cubicBezTo>
                <a:cubicBezTo>
                  <a:pt x="31100" y="47093"/>
                  <a:pt x="30773" y="47054"/>
                  <a:pt x="30442" y="47054"/>
                </a:cubicBezTo>
                <a:cubicBezTo>
                  <a:pt x="30131" y="47054"/>
                  <a:pt x="29815" y="47089"/>
                  <a:pt x="29512" y="47141"/>
                </a:cubicBezTo>
                <a:cubicBezTo>
                  <a:pt x="23874" y="48158"/>
                  <a:pt x="19681" y="52761"/>
                  <a:pt x="14988" y="56098"/>
                </a:cubicBezTo>
                <a:cubicBezTo>
                  <a:pt x="18557" y="55152"/>
                  <a:pt x="22018" y="53725"/>
                  <a:pt x="25230" y="51869"/>
                </a:cubicBezTo>
                <a:cubicBezTo>
                  <a:pt x="26318" y="51245"/>
                  <a:pt x="27424" y="50567"/>
                  <a:pt x="28620" y="50156"/>
                </a:cubicBezTo>
                <a:cubicBezTo>
                  <a:pt x="29373" y="49909"/>
                  <a:pt x="30161" y="49789"/>
                  <a:pt x="30950" y="49789"/>
                </a:cubicBezTo>
                <a:cubicBezTo>
                  <a:pt x="32834" y="49789"/>
                  <a:pt x="34718" y="50474"/>
                  <a:pt x="36114" y="51744"/>
                </a:cubicBezTo>
                <a:cubicBezTo>
                  <a:pt x="37969" y="53421"/>
                  <a:pt x="38344" y="55866"/>
                  <a:pt x="40200" y="57400"/>
                </a:cubicBezTo>
                <a:cubicBezTo>
                  <a:pt x="40735" y="58328"/>
                  <a:pt x="41270" y="59238"/>
                  <a:pt x="41806" y="60130"/>
                </a:cubicBezTo>
                <a:cubicBezTo>
                  <a:pt x="42448" y="61219"/>
                  <a:pt x="43090" y="62343"/>
                  <a:pt x="43661" y="63467"/>
                </a:cubicBezTo>
                <a:cubicBezTo>
                  <a:pt x="44214" y="64609"/>
                  <a:pt x="44696" y="65786"/>
                  <a:pt x="45142" y="67000"/>
                </a:cubicBezTo>
                <a:cubicBezTo>
                  <a:pt x="45642" y="68320"/>
                  <a:pt x="46088" y="69622"/>
                  <a:pt x="46534" y="70961"/>
                </a:cubicBezTo>
                <a:cubicBezTo>
                  <a:pt x="45303" y="69408"/>
                  <a:pt x="44107" y="67874"/>
                  <a:pt x="42876" y="66304"/>
                </a:cubicBezTo>
                <a:cubicBezTo>
                  <a:pt x="42341" y="65608"/>
                  <a:pt x="41788" y="64894"/>
                  <a:pt x="41021" y="64448"/>
                </a:cubicBezTo>
                <a:cubicBezTo>
                  <a:pt x="40039" y="63859"/>
                  <a:pt x="38844" y="63734"/>
                  <a:pt x="37684" y="63645"/>
                </a:cubicBezTo>
                <a:cubicBezTo>
                  <a:pt x="32295" y="63235"/>
                  <a:pt x="26907" y="63003"/>
                  <a:pt x="21501" y="62753"/>
                </a:cubicBezTo>
                <a:lnTo>
                  <a:pt x="19395" y="62664"/>
                </a:lnTo>
                <a:cubicBezTo>
                  <a:pt x="19344" y="62664"/>
                  <a:pt x="19290" y="62662"/>
                  <a:pt x="19236" y="62662"/>
                </a:cubicBezTo>
                <a:cubicBezTo>
                  <a:pt x="19100" y="62662"/>
                  <a:pt x="18962" y="62671"/>
                  <a:pt x="18860" y="62735"/>
                </a:cubicBezTo>
                <a:cubicBezTo>
                  <a:pt x="18628" y="62842"/>
                  <a:pt x="18539" y="63110"/>
                  <a:pt x="18450" y="63360"/>
                </a:cubicBezTo>
                <a:cubicBezTo>
                  <a:pt x="16755" y="68641"/>
                  <a:pt x="16380" y="74333"/>
                  <a:pt x="17343" y="79775"/>
                </a:cubicBezTo>
                <a:lnTo>
                  <a:pt x="21126" y="69605"/>
                </a:lnTo>
                <a:cubicBezTo>
                  <a:pt x="21376" y="68944"/>
                  <a:pt x="21643" y="68231"/>
                  <a:pt x="22161" y="67731"/>
                </a:cubicBezTo>
                <a:cubicBezTo>
                  <a:pt x="22732" y="67178"/>
                  <a:pt x="23517" y="66928"/>
                  <a:pt x="24302" y="66678"/>
                </a:cubicBezTo>
                <a:cubicBezTo>
                  <a:pt x="26764" y="65929"/>
                  <a:pt x="29262" y="65197"/>
                  <a:pt x="31742" y="64430"/>
                </a:cubicBezTo>
                <a:cubicBezTo>
                  <a:pt x="32973" y="64056"/>
                  <a:pt x="34205" y="63699"/>
                  <a:pt x="35471" y="63699"/>
                </a:cubicBezTo>
                <a:cubicBezTo>
                  <a:pt x="38130" y="63699"/>
                  <a:pt x="40503" y="65287"/>
                  <a:pt x="42430" y="67124"/>
                </a:cubicBezTo>
                <a:cubicBezTo>
                  <a:pt x="43875" y="68534"/>
                  <a:pt x="45178" y="70104"/>
                  <a:pt x="46659" y="71478"/>
                </a:cubicBezTo>
                <a:cubicBezTo>
                  <a:pt x="46980" y="72424"/>
                  <a:pt x="47283" y="73352"/>
                  <a:pt x="47622" y="74297"/>
                </a:cubicBezTo>
                <a:cubicBezTo>
                  <a:pt x="48086" y="75635"/>
                  <a:pt x="48621" y="76974"/>
                  <a:pt x="49210" y="78258"/>
                </a:cubicBezTo>
                <a:lnTo>
                  <a:pt x="50709" y="82826"/>
                </a:lnTo>
                <a:lnTo>
                  <a:pt x="50709" y="82826"/>
                </a:lnTo>
                <a:lnTo>
                  <a:pt x="47943" y="78687"/>
                </a:lnTo>
                <a:lnTo>
                  <a:pt x="47444" y="79204"/>
                </a:lnTo>
                <a:lnTo>
                  <a:pt x="48407" y="82273"/>
                </a:lnTo>
                <a:lnTo>
                  <a:pt x="46213" y="79757"/>
                </a:lnTo>
                <a:lnTo>
                  <a:pt x="46284" y="81167"/>
                </a:lnTo>
                <a:lnTo>
                  <a:pt x="47943" y="84931"/>
                </a:lnTo>
                <a:lnTo>
                  <a:pt x="47194" y="84842"/>
                </a:lnTo>
                <a:lnTo>
                  <a:pt x="44304" y="81702"/>
                </a:lnTo>
                <a:lnTo>
                  <a:pt x="44304" y="81702"/>
                </a:lnTo>
                <a:lnTo>
                  <a:pt x="44500" y="83076"/>
                </a:lnTo>
                <a:lnTo>
                  <a:pt x="43786" y="83183"/>
                </a:lnTo>
                <a:lnTo>
                  <a:pt x="44161" y="84682"/>
                </a:lnTo>
                <a:lnTo>
                  <a:pt x="44518" y="86073"/>
                </a:lnTo>
                <a:lnTo>
                  <a:pt x="43661" y="85984"/>
                </a:lnTo>
                <a:lnTo>
                  <a:pt x="43483" y="85841"/>
                </a:lnTo>
                <a:lnTo>
                  <a:pt x="43572" y="85413"/>
                </a:lnTo>
                <a:lnTo>
                  <a:pt x="43358" y="85752"/>
                </a:lnTo>
                <a:lnTo>
                  <a:pt x="41788" y="84503"/>
                </a:lnTo>
                <a:lnTo>
                  <a:pt x="41806" y="84396"/>
                </a:lnTo>
                <a:lnTo>
                  <a:pt x="41752" y="84485"/>
                </a:lnTo>
                <a:lnTo>
                  <a:pt x="40753" y="83700"/>
                </a:lnTo>
                <a:lnTo>
                  <a:pt x="40146" y="84057"/>
                </a:lnTo>
                <a:lnTo>
                  <a:pt x="41270" y="85592"/>
                </a:lnTo>
                <a:lnTo>
                  <a:pt x="40646" y="87001"/>
                </a:lnTo>
                <a:lnTo>
                  <a:pt x="39165" y="85913"/>
                </a:lnTo>
                <a:lnTo>
                  <a:pt x="39165" y="85913"/>
                </a:lnTo>
                <a:lnTo>
                  <a:pt x="40414" y="87536"/>
                </a:lnTo>
                <a:lnTo>
                  <a:pt x="40021" y="88482"/>
                </a:lnTo>
                <a:lnTo>
                  <a:pt x="40003" y="88482"/>
                </a:lnTo>
                <a:lnTo>
                  <a:pt x="39789" y="86983"/>
                </a:lnTo>
                <a:lnTo>
                  <a:pt x="39076" y="87983"/>
                </a:lnTo>
                <a:lnTo>
                  <a:pt x="38755" y="87804"/>
                </a:lnTo>
                <a:lnTo>
                  <a:pt x="38665" y="86983"/>
                </a:lnTo>
                <a:lnTo>
                  <a:pt x="38041" y="86983"/>
                </a:lnTo>
                <a:lnTo>
                  <a:pt x="37381" y="87144"/>
                </a:lnTo>
                <a:lnTo>
                  <a:pt x="37077" y="85306"/>
                </a:lnTo>
                <a:lnTo>
                  <a:pt x="36667" y="83558"/>
                </a:lnTo>
                <a:lnTo>
                  <a:pt x="35525" y="87447"/>
                </a:lnTo>
                <a:lnTo>
                  <a:pt x="35025" y="86680"/>
                </a:lnTo>
                <a:lnTo>
                  <a:pt x="34508" y="85717"/>
                </a:lnTo>
                <a:lnTo>
                  <a:pt x="33901" y="85395"/>
                </a:lnTo>
                <a:lnTo>
                  <a:pt x="33330" y="84628"/>
                </a:lnTo>
                <a:lnTo>
                  <a:pt x="32581" y="87715"/>
                </a:lnTo>
                <a:lnTo>
                  <a:pt x="32081" y="83219"/>
                </a:lnTo>
                <a:lnTo>
                  <a:pt x="31403" y="86644"/>
                </a:lnTo>
                <a:lnTo>
                  <a:pt x="30761" y="84378"/>
                </a:lnTo>
                <a:lnTo>
                  <a:pt x="30154" y="85717"/>
                </a:lnTo>
                <a:lnTo>
                  <a:pt x="29530" y="85556"/>
                </a:lnTo>
                <a:lnTo>
                  <a:pt x="28834" y="84468"/>
                </a:lnTo>
                <a:lnTo>
                  <a:pt x="28156" y="83950"/>
                </a:lnTo>
                <a:lnTo>
                  <a:pt x="27942" y="88286"/>
                </a:lnTo>
                <a:lnTo>
                  <a:pt x="26782" y="83575"/>
                </a:lnTo>
                <a:lnTo>
                  <a:pt x="26782" y="88393"/>
                </a:lnTo>
                <a:lnTo>
                  <a:pt x="25408" y="83379"/>
                </a:lnTo>
                <a:lnTo>
                  <a:pt x="25248" y="86359"/>
                </a:lnTo>
                <a:lnTo>
                  <a:pt x="25123" y="88892"/>
                </a:lnTo>
                <a:lnTo>
                  <a:pt x="24016" y="86502"/>
                </a:lnTo>
                <a:lnTo>
                  <a:pt x="23089" y="85199"/>
                </a:lnTo>
                <a:lnTo>
                  <a:pt x="23285" y="88661"/>
                </a:lnTo>
                <a:lnTo>
                  <a:pt x="22660" y="88589"/>
                </a:lnTo>
                <a:lnTo>
                  <a:pt x="20840" y="84396"/>
                </a:lnTo>
                <a:lnTo>
                  <a:pt x="20555" y="85734"/>
                </a:lnTo>
                <a:lnTo>
                  <a:pt x="20591" y="87947"/>
                </a:lnTo>
                <a:lnTo>
                  <a:pt x="18985" y="85217"/>
                </a:lnTo>
                <a:lnTo>
                  <a:pt x="18985" y="85217"/>
                </a:lnTo>
                <a:lnTo>
                  <a:pt x="19859" y="89463"/>
                </a:lnTo>
                <a:lnTo>
                  <a:pt x="19859" y="89463"/>
                </a:lnTo>
                <a:lnTo>
                  <a:pt x="17950" y="86252"/>
                </a:lnTo>
                <a:lnTo>
                  <a:pt x="17754" y="87429"/>
                </a:lnTo>
                <a:lnTo>
                  <a:pt x="17201" y="87715"/>
                </a:lnTo>
                <a:lnTo>
                  <a:pt x="15755" y="86091"/>
                </a:lnTo>
                <a:lnTo>
                  <a:pt x="17325" y="90909"/>
                </a:lnTo>
                <a:lnTo>
                  <a:pt x="14667" y="86769"/>
                </a:lnTo>
                <a:lnTo>
                  <a:pt x="14167" y="87269"/>
                </a:lnTo>
                <a:lnTo>
                  <a:pt x="15131" y="90356"/>
                </a:lnTo>
                <a:lnTo>
                  <a:pt x="15131" y="90356"/>
                </a:lnTo>
                <a:lnTo>
                  <a:pt x="12936" y="87840"/>
                </a:lnTo>
                <a:lnTo>
                  <a:pt x="13008" y="89232"/>
                </a:lnTo>
                <a:lnTo>
                  <a:pt x="14667" y="92996"/>
                </a:lnTo>
                <a:lnTo>
                  <a:pt x="13918" y="92907"/>
                </a:lnTo>
                <a:lnTo>
                  <a:pt x="11027" y="89767"/>
                </a:lnTo>
                <a:lnTo>
                  <a:pt x="11223" y="91159"/>
                </a:lnTo>
                <a:lnTo>
                  <a:pt x="10510" y="91266"/>
                </a:lnTo>
                <a:lnTo>
                  <a:pt x="10884" y="92764"/>
                </a:lnTo>
                <a:lnTo>
                  <a:pt x="11241" y="94138"/>
                </a:lnTo>
                <a:lnTo>
                  <a:pt x="10385" y="94049"/>
                </a:lnTo>
                <a:lnTo>
                  <a:pt x="7494" y="91783"/>
                </a:lnTo>
                <a:lnTo>
                  <a:pt x="6905" y="92140"/>
                </a:lnTo>
                <a:lnTo>
                  <a:pt x="9350" y="95566"/>
                </a:lnTo>
                <a:lnTo>
                  <a:pt x="10046" y="97047"/>
                </a:lnTo>
                <a:lnTo>
                  <a:pt x="5924" y="94013"/>
                </a:lnTo>
                <a:lnTo>
                  <a:pt x="8012" y="96725"/>
                </a:lnTo>
                <a:lnTo>
                  <a:pt x="7173" y="96797"/>
                </a:lnTo>
                <a:lnTo>
                  <a:pt x="4229" y="95244"/>
                </a:lnTo>
                <a:lnTo>
                  <a:pt x="6227" y="97600"/>
                </a:lnTo>
                <a:lnTo>
                  <a:pt x="6299" y="98403"/>
                </a:lnTo>
                <a:lnTo>
                  <a:pt x="6495" y="99259"/>
                </a:lnTo>
                <a:lnTo>
                  <a:pt x="5799" y="99491"/>
                </a:lnTo>
                <a:lnTo>
                  <a:pt x="6424" y="100562"/>
                </a:lnTo>
                <a:lnTo>
                  <a:pt x="4996" y="100383"/>
                </a:lnTo>
                <a:lnTo>
                  <a:pt x="2677" y="99812"/>
                </a:lnTo>
                <a:lnTo>
                  <a:pt x="2730" y="100562"/>
                </a:lnTo>
                <a:lnTo>
                  <a:pt x="4907" y="102328"/>
                </a:lnTo>
                <a:lnTo>
                  <a:pt x="4907" y="102328"/>
                </a:lnTo>
                <a:lnTo>
                  <a:pt x="3016" y="102132"/>
                </a:lnTo>
                <a:lnTo>
                  <a:pt x="3016" y="102132"/>
                </a:lnTo>
                <a:lnTo>
                  <a:pt x="4283" y="103327"/>
                </a:lnTo>
                <a:lnTo>
                  <a:pt x="304" y="102435"/>
                </a:lnTo>
                <a:lnTo>
                  <a:pt x="785" y="103363"/>
                </a:lnTo>
                <a:lnTo>
                  <a:pt x="2498" y="104612"/>
                </a:lnTo>
                <a:lnTo>
                  <a:pt x="857" y="104755"/>
                </a:lnTo>
                <a:lnTo>
                  <a:pt x="2373" y="105825"/>
                </a:lnTo>
                <a:lnTo>
                  <a:pt x="0" y="105914"/>
                </a:lnTo>
                <a:lnTo>
                  <a:pt x="4318" y="107413"/>
                </a:lnTo>
                <a:lnTo>
                  <a:pt x="2320" y="107609"/>
                </a:lnTo>
                <a:lnTo>
                  <a:pt x="2480" y="107699"/>
                </a:lnTo>
                <a:lnTo>
                  <a:pt x="246265" y="107699"/>
                </a:lnTo>
                <a:lnTo>
                  <a:pt x="247906" y="106807"/>
                </a:lnTo>
                <a:lnTo>
                  <a:pt x="247799" y="106343"/>
                </a:lnTo>
                <a:lnTo>
                  <a:pt x="248156" y="105718"/>
                </a:lnTo>
                <a:lnTo>
                  <a:pt x="245979" y="105950"/>
                </a:lnTo>
                <a:lnTo>
                  <a:pt x="248905" y="104362"/>
                </a:lnTo>
                <a:lnTo>
                  <a:pt x="249191" y="103666"/>
                </a:lnTo>
                <a:lnTo>
                  <a:pt x="248388" y="103416"/>
                </a:lnTo>
                <a:lnTo>
                  <a:pt x="248620" y="102721"/>
                </a:lnTo>
                <a:lnTo>
                  <a:pt x="247085" y="102899"/>
                </a:lnTo>
                <a:lnTo>
                  <a:pt x="247085" y="102899"/>
                </a:lnTo>
                <a:lnTo>
                  <a:pt x="248102" y="101775"/>
                </a:lnTo>
                <a:lnTo>
                  <a:pt x="245586" y="102596"/>
                </a:lnTo>
                <a:lnTo>
                  <a:pt x="247389" y="100936"/>
                </a:lnTo>
                <a:lnTo>
                  <a:pt x="245140" y="101971"/>
                </a:lnTo>
                <a:cubicBezTo>
                  <a:pt x="245069" y="101864"/>
                  <a:pt x="244998" y="101775"/>
                  <a:pt x="244908" y="101668"/>
                </a:cubicBezTo>
                <a:lnTo>
                  <a:pt x="246479" y="100258"/>
                </a:lnTo>
                <a:lnTo>
                  <a:pt x="246479" y="99616"/>
                </a:lnTo>
                <a:lnTo>
                  <a:pt x="244266" y="100722"/>
                </a:lnTo>
                <a:cubicBezTo>
                  <a:pt x="244016" y="100365"/>
                  <a:pt x="243749" y="100008"/>
                  <a:pt x="243517" y="99652"/>
                </a:cubicBezTo>
                <a:lnTo>
                  <a:pt x="243874" y="99045"/>
                </a:lnTo>
                <a:lnTo>
                  <a:pt x="245123" y="97225"/>
                </a:lnTo>
                <a:lnTo>
                  <a:pt x="245123" y="97225"/>
                </a:lnTo>
                <a:lnTo>
                  <a:pt x="242910" y="98813"/>
                </a:lnTo>
                <a:cubicBezTo>
                  <a:pt x="242821" y="98688"/>
                  <a:pt x="242732" y="98563"/>
                  <a:pt x="242660" y="98456"/>
                </a:cubicBezTo>
                <a:lnTo>
                  <a:pt x="243178" y="97653"/>
                </a:lnTo>
                <a:lnTo>
                  <a:pt x="242464" y="98189"/>
                </a:lnTo>
                <a:cubicBezTo>
                  <a:pt x="242268" y="97885"/>
                  <a:pt x="242036" y="97600"/>
                  <a:pt x="241840" y="97332"/>
                </a:cubicBezTo>
                <a:lnTo>
                  <a:pt x="242642" y="95958"/>
                </a:lnTo>
                <a:lnTo>
                  <a:pt x="242714" y="95066"/>
                </a:lnTo>
                <a:lnTo>
                  <a:pt x="241679" y="95459"/>
                </a:lnTo>
                <a:lnTo>
                  <a:pt x="240947" y="96101"/>
                </a:lnTo>
                <a:cubicBezTo>
                  <a:pt x="240591" y="95619"/>
                  <a:pt x="240234" y="95137"/>
                  <a:pt x="239877" y="94656"/>
                </a:cubicBezTo>
                <a:lnTo>
                  <a:pt x="239877" y="94406"/>
                </a:lnTo>
                <a:lnTo>
                  <a:pt x="239770" y="94513"/>
                </a:lnTo>
                <a:cubicBezTo>
                  <a:pt x="236237" y="89785"/>
                  <a:pt x="232508" y="85199"/>
                  <a:pt x="228636" y="80774"/>
                </a:cubicBezTo>
                <a:cubicBezTo>
                  <a:pt x="227940" y="80007"/>
                  <a:pt x="227226" y="79222"/>
                  <a:pt x="226316" y="78794"/>
                </a:cubicBezTo>
                <a:cubicBezTo>
                  <a:pt x="225588" y="78452"/>
                  <a:pt x="224787" y="78365"/>
                  <a:pt x="223979" y="78365"/>
                </a:cubicBezTo>
                <a:cubicBezTo>
                  <a:pt x="223519" y="78365"/>
                  <a:pt x="223058" y="78393"/>
                  <a:pt x="222605" y="78419"/>
                </a:cubicBezTo>
                <a:cubicBezTo>
                  <a:pt x="221231" y="78508"/>
                  <a:pt x="219875" y="78597"/>
                  <a:pt x="218484" y="78687"/>
                </a:cubicBezTo>
                <a:cubicBezTo>
                  <a:pt x="218091" y="78704"/>
                  <a:pt x="217663" y="78758"/>
                  <a:pt x="217252" y="78811"/>
                </a:cubicBezTo>
                <a:cubicBezTo>
                  <a:pt x="220107" y="75493"/>
                  <a:pt x="222944" y="72156"/>
                  <a:pt x="225799" y="68820"/>
                </a:cubicBezTo>
                <a:cubicBezTo>
                  <a:pt x="230010" y="72281"/>
                  <a:pt x="234203" y="75725"/>
                  <a:pt x="238432" y="79168"/>
                </a:cubicBezTo>
                <a:cubicBezTo>
                  <a:pt x="239698" y="80221"/>
                  <a:pt x="240983" y="81274"/>
                  <a:pt x="241911" y="82612"/>
                </a:cubicBezTo>
                <a:cubicBezTo>
                  <a:pt x="242678" y="83718"/>
                  <a:pt x="243196" y="85021"/>
                  <a:pt x="243695" y="86287"/>
                </a:cubicBezTo>
                <a:cubicBezTo>
                  <a:pt x="245069" y="89767"/>
                  <a:pt x="246461" y="93246"/>
                  <a:pt x="247817" y="96725"/>
                </a:cubicBezTo>
                <a:cubicBezTo>
                  <a:pt x="248798" y="92247"/>
                  <a:pt x="248745" y="87536"/>
                  <a:pt x="247656" y="83076"/>
                </a:cubicBezTo>
                <a:cubicBezTo>
                  <a:pt x="247389" y="81987"/>
                  <a:pt x="247050" y="80863"/>
                  <a:pt x="246372" y="79971"/>
                </a:cubicBezTo>
                <a:cubicBezTo>
                  <a:pt x="245711" y="79150"/>
                  <a:pt x="244819" y="78544"/>
                  <a:pt x="243927" y="77991"/>
                </a:cubicBezTo>
                <a:cubicBezTo>
                  <a:pt x="238093" y="74226"/>
                  <a:pt x="232276" y="70425"/>
                  <a:pt x="226423" y="66661"/>
                </a:cubicBezTo>
                <a:cubicBezTo>
                  <a:pt x="226045" y="66413"/>
                  <a:pt x="225584" y="66154"/>
                  <a:pt x="225136" y="66154"/>
                </a:cubicBezTo>
                <a:cubicBezTo>
                  <a:pt x="225035" y="66154"/>
                  <a:pt x="224934" y="66167"/>
                  <a:pt x="224835" y="66197"/>
                </a:cubicBezTo>
                <a:cubicBezTo>
                  <a:pt x="224479" y="66304"/>
                  <a:pt x="224211" y="66625"/>
                  <a:pt x="223997" y="66910"/>
                </a:cubicBezTo>
                <a:cubicBezTo>
                  <a:pt x="220607" y="71121"/>
                  <a:pt x="217502" y="75546"/>
                  <a:pt x="214665" y="80114"/>
                </a:cubicBezTo>
                <a:cubicBezTo>
                  <a:pt x="213987" y="80810"/>
                  <a:pt x="213416" y="81684"/>
                  <a:pt x="212970" y="82612"/>
                </a:cubicBezTo>
                <a:cubicBezTo>
                  <a:pt x="213844" y="80614"/>
                  <a:pt x="214737" y="78579"/>
                  <a:pt x="215539" y="76528"/>
                </a:cubicBezTo>
                <a:cubicBezTo>
                  <a:pt x="216146" y="75011"/>
                  <a:pt x="216681" y="73476"/>
                  <a:pt x="217127" y="71888"/>
                </a:cubicBezTo>
                <a:cubicBezTo>
                  <a:pt x="217574" y="70300"/>
                  <a:pt x="217913" y="68695"/>
                  <a:pt x="218216" y="67107"/>
                </a:cubicBezTo>
                <a:cubicBezTo>
                  <a:pt x="218448" y="65911"/>
                  <a:pt x="218662" y="64698"/>
                  <a:pt x="218912" y="63502"/>
                </a:cubicBezTo>
                <a:cubicBezTo>
                  <a:pt x="219304" y="62896"/>
                  <a:pt x="219822" y="62360"/>
                  <a:pt x="220411" y="61968"/>
                </a:cubicBezTo>
                <a:cubicBezTo>
                  <a:pt x="221624" y="61094"/>
                  <a:pt x="223140" y="60719"/>
                  <a:pt x="224621" y="60380"/>
                </a:cubicBezTo>
                <a:cubicBezTo>
                  <a:pt x="227280" y="59773"/>
                  <a:pt x="229956" y="59238"/>
                  <a:pt x="232651" y="58774"/>
                </a:cubicBezTo>
                <a:cubicBezTo>
                  <a:pt x="233370" y="58648"/>
                  <a:pt x="234107" y="58522"/>
                  <a:pt x="234843" y="58522"/>
                </a:cubicBezTo>
                <a:cubicBezTo>
                  <a:pt x="235147" y="58522"/>
                  <a:pt x="235452" y="58543"/>
                  <a:pt x="235755" y="58596"/>
                </a:cubicBezTo>
                <a:cubicBezTo>
                  <a:pt x="237415" y="58881"/>
                  <a:pt x="238788" y="60041"/>
                  <a:pt x="240091" y="61094"/>
                </a:cubicBezTo>
                <a:cubicBezTo>
                  <a:pt x="246282" y="66018"/>
                  <a:pt x="253437" y="69694"/>
                  <a:pt x="261038" y="71835"/>
                </a:cubicBezTo>
                <a:cubicBezTo>
                  <a:pt x="254044" y="66571"/>
                  <a:pt x="246675" y="61790"/>
                  <a:pt x="239056" y="57507"/>
                </a:cubicBezTo>
                <a:cubicBezTo>
                  <a:pt x="237861" y="56829"/>
                  <a:pt x="236612" y="56169"/>
                  <a:pt x="235256" y="56098"/>
                </a:cubicBezTo>
                <a:cubicBezTo>
                  <a:pt x="235171" y="56093"/>
                  <a:pt x="235087" y="56091"/>
                  <a:pt x="235003" y="56091"/>
                </a:cubicBezTo>
                <a:cubicBezTo>
                  <a:pt x="234127" y="56091"/>
                  <a:pt x="233264" y="56334"/>
                  <a:pt x="232401" y="56562"/>
                </a:cubicBezTo>
                <a:cubicBezTo>
                  <a:pt x="229635" y="57329"/>
                  <a:pt x="226870" y="58096"/>
                  <a:pt x="224122" y="58863"/>
                </a:cubicBezTo>
                <a:cubicBezTo>
                  <a:pt x="222837" y="59220"/>
                  <a:pt x="221499" y="59595"/>
                  <a:pt x="220411" y="60362"/>
                </a:cubicBezTo>
                <a:cubicBezTo>
                  <a:pt x="220054" y="60594"/>
                  <a:pt x="219715" y="60915"/>
                  <a:pt x="219429" y="61272"/>
                </a:cubicBezTo>
                <a:cubicBezTo>
                  <a:pt x="219732" y="60041"/>
                  <a:pt x="220089" y="58863"/>
                  <a:pt x="220500" y="57650"/>
                </a:cubicBezTo>
                <a:cubicBezTo>
                  <a:pt x="221535" y="54599"/>
                  <a:pt x="222908" y="51655"/>
                  <a:pt x="224461" y="48818"/>
                </a:cubicBezTo>
                <a:cubicBezTo>
                  <a:pt x="224907" y="47997"/>
                  <a:pt x="225406" y="47176"/>
                  <a:pt x="225870" y="46356"/>
                </a:cubicBezTo>
                <a:cubicBezTo>
                  <a:pt x="228011" y="45017"/>
                  <a:pt x="230260" y="43768"/>
                  <a:pt x="232758" y="43697"/>
                </a:cubicBezTo>
                <a:cubicBezTo>
                  <a:pt x="232795" y="43697"/>
                  <a:pt x="232832" y="43696"/>
                  <a:pt x="232870" y="43696"/>
                </a:cubicBezTo>
                <a:cubicBezTo>
                  <a:pt x="234153" y="43696"/>
                  <a:pt x="235435" y="43988"/>
                  <a:pt x="236683" y="44179"/>
                </a:cubicBezTo>
                <a:cubicBezTo>
                  <a:pt x="237835" y="44361"/>
                  <a:pt x="239000" y="44451"/>
                  <a:pt x="240164" y="44451"/>
                </a:cubicBezTo>
                <a:cubicBezTo>
                  <a:pt x="245489" y="44451"/>
                  <a:pt x="250807" y="42580"/>
                  <a:pt x="254936" y="39183"/>
                </a:cubicBezTo>
                <a:lnTo>
                  <a:pt x="254936" y="39183"/>
                </a:lnTo>
                <a:cubicBezTo>
                  <a:pt x="251397" y="39952"/>
                  <a:pt x="247772" y="40345"/>
                  <a:pt x="244149" y="40345"/>
                </a:cubicBezTo>
                <a:cubicBezTo>
                  <a:pt x="242310" y="40345"/>
                  <a:pt x="240472" y="40244"/>
                  <a:pt x="238646" y="40039"/>
                </a:cubicBezTo>
                <a:cubicBezTo>
                  <a:pt x="237579" y="39923"/>
                  <a:pt x="236498" y="39777"/>
                  <a:pt x="235425" y="39777"/>
                </a:cubicBezTo>
                <a:cubicBezTo>
                  <a:pt x="234847" y="39777"/>
                  <a:pt x="234272" y="39820"/>
                  <a:pt x="233703" y="39932"/>
                </a:cubicBezTo>
                <a:cubicBezTo>
                  <a:pt x="231241" y="40432"/>
                  <a:pt x="228850" y="42377"/>
                  <a:pt x="226959" y="44500"/>
                </a:cubicBezTo>
                <a:cubicBezTo>
                  <a:pt x="227815" y="43162"/>
                  <a:pt x="228672" y="41824"/>
                  <a:pt x="229546" y="40503"/>
                </a:cubicBezTo>
                <a:cubicBezTo>
                  <a:pt x="230456" y="39165"/>
                  <a:pt x="231402" y="37827"/>
                  <a:pt x="232329" y="36507"/>
                </a:cubicBezTo>
                <a:cubicBezTo>
                  <a:pt x="233275" y="35204"/>
                  <a:pt x="234239" y="33866"/>
                  <a:pt x="235149" y="32528"/>
                </a:cubicBezTo>
                <a:cubicBezTo>
                  <a:pt x="236059" y="31189"/>
                  <a:pt x="236933" y="29798"/>
                  <a:pt x="237736" y="28370"/>
                </a:cubicBezTo>
                <a:cubicBezTo>
                  <a:pt x="238539" y="26943"/>
                  <a:pt x="239199" y="25444"/>
                  <a:pt x="239805" y="23927"/>
                </a:cubicBezTo>
                <a:cubicBezTo>
                  <a:pt x="239823" y="23892"/>
                  <a:pt x="239859" y="23820"/>
                  <a:pt x="239877" y="23785"/>
                </a:cubicBezTo>
                <a:lnTo>
                  <a:pt x="239877" y="23785"/>
                </a:lnTo>
                <a:cubicBezTo>
                  <a:pt x="239860" y="23951"/>
                  <a:pt x="239859" y="24086"/>
                  <a:pt x="239830" y="24248"/>
                </a:cubicBezTo>
                <a:lnTo>
                  <a:pt x="239830" y="24248"/>
                </a:lnTo>
                <a:lnTo>
                  <a:pt x="239948" y="23624"/>
                </a:lnTo>
                <a:cubicBezTo>
                  <a:pt x="240091" y="23196"/>
                  <a:pt x="240252" y="22803"/>
                  <a:pt x="240412" y="22375"/>
                </a:cubicBezTo>
                <a:cubicBezTo>
                  <a:pt x="240448" y="22661"/>
                  <a:pt x="240501" y="22946"/>
                  <a:pt x="240519" y="23249"/>
                </a:cubicBezTo>
                <a:cubicBezTo>
                  <a:pt x="240537" y="22839"/>
                  <a:pt x="240537" y="22447"/>
                  <a:pt x="240537" y="22036"/>
                </a:cubicBezTo>
                <a:cubicBezTo>
                  <a:pt x="241429" y="19627"/>
                  <a:pt x="242268" y="17201"/>
                  <a:pt x="243374" y="14899"/>
                </a:cubicBezTo>
                <a:cubicBezTo>
                  <a:pt x="244766" y="11955"/>
                  <a:pt x="246693" y="9332"/>
                  <a:pt x="248834" y="6888"/>
                </a:cubicBezTo>
                <a:cubicBezTo>
                  <a:pt x="250975" y="4461"/>
                  <a:pt x="253366" y="2231"/>
                  <a:pt x="255739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p43"/>
          <p:cNvSpPr/>
          <p:nvPr/>
        </p:nvSpPr>
        <p:spPr>
          <a:xfrm>
            <a:off x="3607475" y="3970950"/>
            <a:ext cx="681625" cy="834150"/>
          </a:xfrm>
          <a:custGeom>
            <a:avLst/>
            <a:gdLst/>
            <a:ahLst/>
            <a:cxnLst/>
            <a:rect l="l" t="t" r="r" b="b"/>
            <a:pathLst>
              <a:path w="27265" h="33366" extrusionOk="0">
                <a:moveTo>
                  <a:pt x="2464" y="18987"/>
                </a:moveTo>
                <a:cubicBezTo>
                  <a:pt x="2327" y="18987"/>
                  <a:pt x="2189" y="18992"/>
                  <a:pt x="2053" y="19002"/>
                </a:cubicBezTo>
                <a:cubicBezTo>
                  <a:pt x="3217" y="19096"/>
                  <a:pt x="4361" y="19366"/>
                  <a:pt x="5448" y="19786"/>
                </a:cubicBezTo>
                <a:lnTo>
                  <a:pt x="5448" y="19786"/>
                </a:lnTo>
                <a:cubicBezTo>
                  <a:pt x="4534" y="19277"/>
                  <a:pt x="3502" y="18987"/>
                  <a:pt x="2464" y="18987"/>
                </a:cubicBezTo>
                <a:close/>
                <a:moveTo>
                  <a:pt x="18664" y="0"/>
                </a:moveTo>
                <a:cubicBezTo>
                  <a:pt x="14979" y="7822"/>
                  <a:pt x="11687" y="16352"/>
                  <a:pt x="12670" y="24836"/>
                </a:cubicBezTo>
                <a:lnTo>
                  <a:pt x="12670" y="24836"/>
                </a:lnTo>
                <a:lnTo>
                  <a:pt x="12705" y="24837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674" y="24867"/>
                  <a:pt x="12672" y="24851"/>
                  <a:pt x="12670" y="24836"/>
                </a:cubicBezTo>
                <a:lnTo>
                  <a:pt x="12670" y="24836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2566" y="24892"/>
                  <a:pt x="12581" y="24952"/>
                  <a:pt x="12595" y="25012"/>
                </a:cubicBezTo>
                <a:lnTo>
                  <a:pt x="12595" y="25012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739" y="25421"/>
                  <a:pt x="12820" y="25959"/>
                  <a:pt x="12919" y="26496"/>
                </a:cubicBezTo>
                <a:cubicBezTo>
                  <a:pt x="12820" y="26000"/>
                  <a:pt x="12712" y="25505"/>
                  <a:pt x="12595" y="25012"/>
                </a:cubicBezTo>
                <a:lnTo>
                  <a:pt x="12595" y="25012"/>
                </a:lnTo>
                <a:lnTo>
                  <a:pt x="12169" y="25693"/>
                </a:lnTo>
                <a:cubicBezTo>
                  <a:pt x="12008" y="25389"/>
                  <a:pt x="11834" y="25091"/>
                  <a:pt x="11647" y="24802"/>
                </a:cubicBezTo>
                <a:lnTo>
                  <a:pt x="11647" y="24802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1868" y="22008"/>
                  <a:pt x="10886" y="19259"/>
                  <a:pt x="9618" y="16647"/>
                </a:cubicBezTo>
                <a:lnTo>
                  <a:pt x="9618" y="16647"/>
                </a:lnTo>
                <a:cubicBezTo>
                  <a:pt x="10275" y="19349"/>
                  <a:pt x="10969" y="22068"/>
                  <a:pt x="11626" y="24770"/>
                </a:cubicBezTo>
                <a:lnTo>
                  <a:pt x="11626" y="24770"/>
                </a:lnTo>
                <a:cubicBezTo>
                  <a:pt x="10166" y="22523"/>
                  <a:pt x="7958" y="20755"/>
                  <a:pt x="5448" y="19786"/>
                </a:cubicBezTo>
                <a:lnTo>
                  <a:pt x="5448" y="19786"/>
                </a:lnTo>
                <a:cubicBezTo>
                  <a:pt x="6723" y="20495"/>
                  <a:pt x="7767" y="21630"/>
                  <a:pt x="8280" y="22999"/>
                </a:cubicBezTo>
                <a:cubicBezTo>
                  <a:pt x="6457" y="21697"/>
                  <a:pt x="4234" y="21006"/>
                  <a:pt x="2007" y="21006"/>
                </a:cubicBezTo>
                <a:cubicBezTo>
                  <a:pt x="1335" y="21006"/>
                  <a:pt x="663" y="21069"/>
                  <a:pt x="1" y="21197"/>
                </a:cubicBezTo>
                <a:cubicBezTo>
                  <a:pt x="2088" y="21839"/>
                  <a:pt x="4176" y="22464"/>
                  <a:pt x="6263" y="23106"/>
                </a:cubicBezTo>
                <a:cubicBezTo>
                  <a:pt x="7227" y="23410"/>
                  <a:pt x="8190" y="23695"/>
                  <a:pt x="9029" y="24230"/>
                </a:cubicBezTo>
                <a:cubicBezTo>
                  <a:pt x="12151" y="26211"/>
                  <a:pt x="12705" y="30743"/>
                  <a:pt x="15631" y="33045"/>
                </a:cubicBezTo>
                <a:cubicBezTo>
                  <a:pt x="15845" y="33187"/>
                  <a:pt x="16095" y="33366"/>
                  <a:pt x="16362" y="33366"/>
                </a:cubicBezTo>
                <a:cubicBezTo>
                  <a:pt x="16915" y="33366"/>
                  <a:pt x="17272" y="32830"/>
                  <a:pt x="17576" y="32384"/>
                </a:cubicBezTo>
                <a:cubicBezTo>
                  <a:pt x="19001" y="30146"/>
                  <a:pt x="21560" y="28461"/>
                  <a:pt x="24176" y="28461"/>
                </a:cubicBezTo>
                <a:cubicBezTo>
                  <a:pt x="24605" y="28461"/>
                  <a:pt x="25035" y="28506"/>
                  <a:pt x="25462" y="28602"/>
                </a:cubicBezTo>
                <a:cubicBezTo>
                  <a:pt x="24686" y="28370"/>
                  <a:pt x="23879" y="28254"/>
                  <a:pt x="23069" y="28254"/>
                </a:cubicBezTo>
                <a:cubicBezTo>
                  <a:pt x="22259" y="28254"/>
                  <a:pt x="21447" y="28370"/>
                  <a:pt x="20662" y="28602"/>
                </a:cubicBezTo>
                <a:cubicBezTo>
                  <a:pt x="22322" y="27977"/>
                  <a:pt x="23945" y="27335"/>
                  <a:pt x="25605" y="26710"/>
                </a:cubicBezTo>
                <a:cubicBezTo>
                  <a:pt x="24827" y="26434"/>
                  <a:pt x="23995" y="26300"/>
                  <a:pt x="23161" y="26300"/>
                </a:cubicBezTo>
                <a:cubicBezTo>
                  <a:pt x="22273" y="26300"/>
                  <a:pt x="21383" y="26452"/>
                  <a:pt x="20555" y="26746"/>
                </a:cubicBezTo>
                <a:cubicBezTo>
                  <a:pt x="22211" y="25190"/>
                  <a:pt x="24482" y="24340"/>
                  <a:pt x="26740" y="24340"/>
                </a:cubicBezTo>
                <a:cubicBezTo>
                  <a:pt x="26915" y="24340"/>
                  <a:pt x="27090" y="24345"/>
                  <a:pt x="27264" y="24355"/>
                </a:cubicBezTo>
                <a:cubicBezTo>
                  <a:pt x="26644" y="23343"/>
                  <a:pt x="25480" y="22875"/>
                  <a:pt x="24267" y="22875"/>
                </a:cubicBezTo>
                <a:cubicBezTo>
                  <a:pt x="23385" y="22875"/>
                  <a:pt x="22477" y="23122"/>
                  <a:pt x="21733" y="23588"/>
                </a:cubicBezTo>
                <a:cubicBezTo>
                  <a:pt x="19984" y="24694"/>
                  <a:pt x="18932" y="26621"/>
                  <a:pt x="17968" y="28441"/>
                </a:cubicBezTo>
                <a:cubicBezTo>
                  <a:pt x="18075" y="26354"/>
                  <a:pt x="18557" y="24266"/>
                  <a:pt x="19378" y="22339"/>
                </a:cubicBezTo>
                <a:lnTo>
                  <a:pt x="19378" y="22339"/>
                </a:lnTo>
                <a:cubicBezTo>
                  <a:pt x="18521" y="23374"/>
                  <a:pt x="17879" y="24605"/>
                  <a:pt x="17486" y="25925"/>
                </a:cubicBezTo>
                <a:cubicBezTo>
                  <a:pt x="18218" y="18949"/>
                  <a:pt x="20198" y="12079"/>
                  <a:pt x="23303" y="5763"/>
                </a:cubicBezTo>
                <a:lnTo>
                  <a:pt x="23303" y="5763"/>
                </a:lnTo>
                <a:cubicBezTo>
                  <a:pt x="19003" y="12615"/>
                  <a:pt x="15970" y="20251"/>
                  <a:pt x="14453" y="28191"/>
                </a:cubicBezTo>
                <a:cubicBezTo>
                  <a:pt x="14382" y="23998"/>
                  <a:pt x="14774" y="19805"/>
                  <a:pt x="15631" y="15702"/>
                </a:cubicBezTo>
                <a:lnTo>
                  <a:pt x="15631" y="15702"/>
                </a:lnTo>
                <a:cubicBezTo>
                  <a:pt x="14257" y="19449"/>
                  <a:pt x="13632" y="23499"/>
                  <a:pt x="13811" y="27478"/>
                </a:cubicBezTo>
                <a:cubicBezTo>
                  <a:pt x="12580" y="22178"/>
                  <a:pt x="13739" y="16594"/>
                  <a:pt x="15167" y="11330"/>
                </a:cubicBezTo>
                <a:cubicBezTo>
                  <a:pt x="16184" y="7530"/>
                  <a:pt x="17379" y="3747"/>
                  <a:pt x="18664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p43"/>
          <p:cNvSpPr/>
          <p:nvPr/>
        </p:nvSpPr>
        <p:spPr>
          <a:xfrm flipH="1">
            <a:off x="4845725" y="4028100"/>
            <a:ext cx="681625" cy="834150"/>
          </a:xfrm>
          <a:custGeom>
            <a:avLst/>
            <a:gdLst/>
            <a:ahLst/>
            <a:cxnLst/>
            <a:rect l="l" t="t" r="r" b="b"/>
            <a:pathLst>
              <a:path w="27265" h="33366" extrusionOk="0">
                <a:moveTo>
                  <a:pt x="2464" y="18987"/>
                </a:moveTo>
                <a:cubicBezTo>
                  <a:pt x="2327" y="18987"/>
                  <a:pt x="2189" y="18992"/>
                  <a:pt x="2053" y="19002"/>
                </a:cubicBezTo>
                <a:cubicBezTo>
                  <a:pt x="3217" y="19096"/>
                  <a:pt x="4361" y="19366"/>
                  <a:pt x="5448" y="19786"/>
                </a:cubicBezTo>
                <a:lnTo>
                  <a:pt x="5448" y="19786"/>
                </a:lnTo>
                <a:cubicBezTo>
                  <a:pt x="4534" y="19277"/>
                  <a:pt x="3502" y="18987"/>
                  <a:pt x="2464" y="18987"/>
                </a:cubicBezTo>
                <a:close/>
                <a:moveTo>
                  <a:pt x="18664" y="0"/>
                </a:moveTo>
                <a:cubicBezTo>
                  <a:pt x="14979" y="7822"/>
                  <a:pt x="11687" y="16352"/>
                  <a:pt x="12670" y="24836"/>
                </a:cubicBezTo>
                <a:lnTo>
                  <a:pt x="12670" y="24836"/>
                </a:lnTo>
                <a:lnTo>
                  <a:pt x="12705" y="24837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674" y="24867"/>
                  <a:pt x="12672" y="24851"/>
                  <a:pt x="12670" y="24836"/>
                </a:cubicBezTo>
                <a:lnTo>
                  <a:pt x="12670" y="24836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2566" y="24892"/>
                  <a:pt x="12581" y="24952"/>
                  <a:pt x="12595" y="25012"/>
                </a:cubicBezTo>
                <a:lnTo>
                  <a:pt x="12595" y="25012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739" y="25421"/>
                  <a:pt x="12820" y="25959"/>
                  <a:pt x="12919" y="26496"/>
                </a:cubicBezTo>
                <a:cubicBezTo>
                  <a:pt x="12820" y="26000"/>
                  <a:pt x="12712" y="25505"/>
                  <a:pt x="12595" y="25012"/>
                </a:cubicBezTo>
                <a:lnTo>
                  <a:pt x="12595" y="25012"/>
                </a:lnTo>
                <a:lnTo>
                  <a:pt x="12169" y="25693"/>
                </a:lnTo>
                <a:cubicBezTo>
                  <a:pt x="12008" y="25389"/>
                  <a:pt x="11834" y="25091"/>
                  <a:pt x="11647" y="24802"/>
                </a:cubicBezTo>
                <a:lnTo>
                  <a:pt x="11647" y="24802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1868" y="22008"/>
                  <a:pt x="10886" y="19259"/>
                  <a:pt x="9618" y="16647"/>
                </a:cubicBezTo>
                <a:lnTo>
                  <a:pt x="9618" y="16647"/>
                </a:lnTo>
                <a:cubicBezTo>
                  <a:pt x="10275" y="19349"/>
                  <a:pt x="10969" y="22068"/>
                  <a:pt x="11626" y="24770"/>
                </a:cubicBezTo>
                <a:lnTo>
                  <a:pt x="11626" y="24770"/>
                </a:lnTo>
                <a:cubicBezTo>
                  <a:pt x="10166" y="22523"/>
                  <a:pt x="7958" y="20755"/>
                  <a:pt x="5448" y="19786"/>
                </a:cubicBezTo>
                <a:lnTo>
                  <a:pt x="5448" y="19786"/>
                </a:lnTo>
                <a:cubicBezTo>
                  <a:pt x="6723" y="20495"/>
                  <a:pt x="7767" y="21630"/>
                  <a:pt x="8280" y="22999"/>
                </a:cubicBezTo>
                <a:cubicBezTo>
                  <a:pt x="6457" y="21697"/>
                  <a:pt x="4234" y="21006"/>
                  <a:pt x="2007" y="21006"/>
                </a:cubicBezTo>
                <a:cubicBezTo>
                  <a:pt x="1335" y="21006"/>
                  <a:pt x="663" y="21069"/>
                  <a:pt x="1" y="21197"/>
                </a:cubicBezTo>
                <a:cubicBezTo>
                  <a:pt x="2088" y="21839"/>
                  <a:pt x="4176" y="22464"/>
                  <a:pt x="6263" y="23106"/>
                </a:cubicBezTo>
                <a:cubicBezTo>
                  <a:pt x="7227" y="23410"/>
                  <a:pt x="8190" y="23695"/>
                  <a:pt x="9029" y="24230"/>
                </a:cubicBezTo>
                <a:cubicBezTo>
                  <a:pt x="12151" y="26211"/>
                  <a:pt x="12705" y="30743"/>
                  <a:pt x="15631" y="33045"/>
                </a:cubicBezTo>
                <a:cubicBezTo>
                  <a:pt x="15845" y="33187"/>
                  <a:pt x="16095" y="33366"/>
                  <a:pt x="16362" y="33366"/>
                </a:cubicBezTo>
                <a:cubicBezTo>
                  <a:pt x="16915" y="33366"/>
                  <a:pt x="17272" y="32830"/>
                  <a:pt x="17576" y="32384"/>
                </a:cubicBezTo>
                <a:cubicBezTo>
                  <a:pt x="19001" y="30146"/>
                  <a:pt x="21560" y="28461"/>
                  <a:pt x="24176" y="28461"/>
                </a:cubicBezTo>
                <a:cubicBezTo>
                  <a:pt x="24605" y="28461"/>
                  <a:pt x="25035" y="28506"/>
                  <a:pt x="25462" y="28602"/>
                </a:cubicBezTo>
                <a:cubicBezTo>
                  <a:pt x="24686" y="28370"/>
                  <a:pt x="23879" y="28254"/>
                  <a:pt x="23069" y="28254"/>
                </a:cubicBezTo>
                <a:cubicBezTo>
                  <a:pt x="22259" y="28254"/>
                  <a:pt x="21447" y="28370"/>
                  <a:pt x="20662" y="28602"/>
                </a:cubicBezTo>
                <a:cubicBezTo>
                  <a:pt x="22322" y="27977"/>
                  <a:pt x="23945" y="27335"/>
                  <a:pt x="25605" y="26710"/>
                </a:cubicBezTo>
                <a:cubicBezTo>
                  <a:pt x="24827" y="26434"/>
                  <a:pt x="23995" y="26300"/>
                  <a:pt x="23161" y="26300"/>
                </a:cubicBezTo>
                <a:cubicBezTo>
                  <a:pt x="22273" y="26300"/>
                  <a:pt x="21383" y="26452"/>
                  <a:pt x="20555" y="26746"/>
                </a:cubicBezTo>
                <a:cubicBezTo>
                  <a:pt x="22211" y="25190"/>
                  <a:pt x="24482" y="24340"/>
                  <a:pt x="26740" y="24340"/>
                </a:cubicBezTo>
                <a:cubicBezTo>
                  <a:pt x="26915" y="24340"/>
                  <a:pt x="27090" y="24345"/>
                  <a:pt x="27264" y="24355"/>
                </a:cubicBezTo>
                <a:cubicBezTo>
                  <a:pt x="26644" y="23343"/>
                  <a:pt x="25480" y="22875"/>
                  <a:pt x="24267" y="22875"/>
                </a:cubicBezTo>
                <a:cubicBezTo>
                  <a:pt x="23385" y="22875"/>
                  <a:pt x="22477" y="23122"/>
                  <a:pt x="21733" y="23588"/>
                </a:cubicBezTo>
                <a:cubicBezTo>
                  <a:pt x="19984" y="24694"/>
                  <a:pt x="18932" y="26621"/>
                  <a:pt x="17968" y="28441"/>
                </a:cubicBezTo>
                <a:cubicBezTo>
                  <a:pt x="18075" y="26354"/>
                  <a:pt x="18557" y="24266"/>
                  <a:pt x="19378" y="22339"/>
                </a:cubicBezTo>
                <a:lnTo>
                  <a:pt x="19378" y="22339"/>
                </a:lnTo>
                <a:cubicBezTo>
                  <a:pt x="18521" y="23374"/>
                  <a:pt x="17879" y="24605"/>
                  <a:pt x="17486" y="25925"/>
                </a:cubicBezTo>
                <a:cubicBezTo>
                  <a:pt x="18218" y="18949"/>
                  <a:pt x="20198" y="12079"/>
                  <a:pt x="23303" y="5763"/>
                </a:cubicBezTo>
                <a:lnTo>
                  <a:pt x="23303" y="5763"/>
                </a:lnTo>
                <a:cubicBezTo>
                  <a:pt x="19003" y="12615"/>
                  <a:pt x="15970" y="20251"/>
                  <a:pt x="14453" y="28191"/>
                </a:cubicBezTo>
                <a:cubicBezTo>
                  <a:pt x="14382" y="23998"/>
                  <a:pt x="14774" y="19805"/>
                  <a:pt x="15631" y="15702"/>
                </a:cubicBezTo>
                <a:lnTo>
                  <a:pt x="15631" y="15702"/>
                </a:lnTo>
                <a:cubicBezTo>
                  <a:pt x="14257" y="19449"/>
                  <a:pt x="13632" y="23499"/>
                  <a:pt x="13811" y="27478"/>
                </a:cubicBezTo>
                <a:cubicBezTo>
                  <a:pt x="12580" y="22178"/>
                  <a:pt x="13739" y="16594"/>
                  <a:pt x="15167" y="11330"/>
                </a:cubicBezTo>
                <a:cubicBezTo>
                  <a:pt x="16184" y="7530"/>
                  <a:pt x="17379" y="3747"/>
                  <a:pt x="18664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9560" y="66532"/>
            <a:ext cx="79401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84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 i="0" u="none" strike="noStrike" cap="none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r>
              <a:rPr lang="en-US" sz="2000" dirty="0" smtClean="0"/>
              <a:t>Overview</a:t>
            </a:r>
            <a:endParaRPr lang="en-US" sz="2000" dirty="0"/>
          </a:p>
        </p:txBody>
      </p:sp>
      <p:grpSp>
        <p:nvGrpSpPr>
          <p:cNvPr id="8" name="Google Shape;7523;p61"/>
          <p:cNvGrpSpPr/>
          <p:nvPr/>
        </p:nvGrpSpPr>
        <p:grpSpPr>
          <a:xfrm>
            <a:off x="808367" y="2279934"/>
            <a:ext cx="159039" cy="339253"/>
            <a:chOff x="4584850" y="4399275"/>
            <a:chExt cx="225875" cy="48182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" name="Google Shape;7524;p61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7525;p61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Google Shape;1613;p41"/>
          <p:cNvSpPr txBox="1"/>
          <p:nvPr/>
        </p:nvSpPr>
        <p:spPr>
          <a:xfrm>
            <a:off x="528039" y="2619187"/>
            <a:ext cx="719640" cy="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rPr>
              <a:t>Admin</a:t>
            </a:r>
            <a:endParaRPr sz="1200" dirty="0">
              <a:solidFill>
                <a:schemeClr val="dk1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grpSp>
        <p:nvGrpSpPr>
          <p:cNvPr id="12" name="Google Shape;7523;p61"/>
          <p:cNvGrpSpPr/>
          <p:nvPr/>
        </p:nvGrpSpPr>
        <p:grpSpPr>
          <a:xfrm>
            <a:off x="7566976" y="1364328"/>
            <a:ext cx="159039" cy="339253"/>
            <a:chOff x="4584850" y="4399275"/>
            <a:chExt cx="225875" cy="48182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" name="Google Shape;7524;p61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4" name="Google Shape;7525;p61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Google Shape;1613;p41"/>
          <p:cNvSpPr txBox="1"/>
          <p:nvPr/>
        </p:nvSpPr>
        <p:spPr>
          <a:xfrm>
            <a:off x="7161757" y="1686402"/>
            <a:ext cx="969422" cy="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rPr>
              <a:t>New User</a:t>
            </a:r>
            <a:endParaRPr sz="1200" dirty="0">
              <a:solidFill>
                <a:schemeClr val="dk1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grpSp>
        <p:nvGrpSpPr>
          <p:cNvPr id="16" name="Google Shape;7523;p61"/>
          <p:cNvGrpSpPr/>
          <p:nvPr/>
        </p:nvGrpSpPr>
        <p:grpSpPr>
          <a:xfrm>
            <a:off x="7646495" y="3199637"/>
            <a:ext cx="159039" cy="339253"/>
            <a:chOff x="4584850" y="4399275"/>
            <a:chExt cx="225875" cy="48182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Google Shape;7524;p61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7525;p61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Google Shape;1613;p41"/>
          <p:cNvSpPr txBox="1"/>
          <p:nvPr/>
        </p:nvSpPr>
        <p:spPr>
          <a:xfrm>
            <a:off x="6965124" y="3538890"/>
            <a:ext cx="1521725" cy="4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rPr>
              <a:t>Registered User</a:t>
            </a:r>
            <a:endParaRPr sz="1200" dirty="0">
              <a:solidFill>
                <a:schemeClr val="dk1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20" name="Google Shape;1720;p45"/>
          <p:cNvSpPr/>
          <p:nvPr/>
        </p:nvSpPr>
        <p:spPr>
          <a:xfrm>
            <a:off x="3713936" y="769334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latin typeface="Reggae One"/>
                <a:ea typeface="Reggae One"/>
                <a:cs typeface="Reggae One"/>
                <a:sym typeface="Reggae One"/>
              </a:rPr>
              <a:t>Register</a:t>
            </a:r>
            <a:endParaRPr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21" name="Google Shape;1720;p45"/>
          <p:cNvSpPr/>
          <p:nvPr/>
        </p:nvSpPr>
        <p:spPr>
          <a:xfrm>
            <a:off x="3713936" y="1108587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latin typeface="Reggae One"/>
                <a:ea typeface="Reggae One"/>
                <a:cs typeface="Reggae One"/>
                <a:sym typeface="Reggae One"/>
              </a:rPr>
              <a:t>Game Lists</a:t>
            </a:r>
            <a:endParaRPr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22" name="Google Shape;1720;p45"/>
          <p:cNvSpPr/>
          <p:nvPr/>
        </p:nvSpPr>
        <p:spPr>
          <a:xfrm>
            <a:off x="3713936" y="1447840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latin typeface="Reggae One"/>
                <a:ea typeface="Reggae One"/>
                <a:cs typeface="Reggae One"/>
                <a:sym typeface="Reggae One"/>
              </a:rPr>
              <a:t>Game Details</a:t>
            </a:r>
            <a:endParaRPr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23" name="Google Shape;1720;p45"/>
          <p:cNvSpPr/>
          <p:nvPr/>
        </p:nvSpPr>
        <p:spPr>
          <a:xfrm>
            <a:off x="3713936" y="1787093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latin typeface="Reggae One"/>
                <a:ea typeface="Reggae One"/>
                <a:cs typeface="Reggae One"/>
                <a:sym typeface="Reggae One"/>
              </a:rPr>
              <a:t>Game History</a:t>
            </a:r>
            <a:endParaRPr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24" name="Google Shape;1720;p45"/>
          <p:cNvSpPr/>
          <p:nvPr/>
        </p:nvSpPr>
        <p:spPr>
          <a:xfrm>
            <a:off x="3713936" y="2126346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latin typeface="Reggae One"/>
                <a:ea typeface="Reggae One"/>
                <a:cs typeface="Reggae One"/>
                <a:sym typeface="Reggae One"/>
              </a:rPr>
              <a:t>Purchase</a:t>
            </a:r>
            <a:endParaRPr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25" name="Google Shape;1720;p45"/>
          <p:cNvSpPr/>
          <p:nvPr/>
        </p:nvSpPr>
        <p:spPr>
          <a:xfrm>
            <a:off x="3713936" y="2465599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latin typeface="Reggae One"/>
                <a:ea typeface="Reggae One"/>
                <a:cs typeface="Reggae One"/>
                <a:sym typeface="Reggae One"/>
              </a:rPr>
              <a:t>Cart / Wishlist</a:t>
            </a:r>
            <a:endParaRPr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26" name="Google Shape;1720;p45"/>
          <p:cNvSpPr/>
          <p:nvPr/>
        </p:nvSpPr>
        <p:spPr>
          <a:xfrm>
            <a:off x="3713936" y="2804852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800" dirty="0">
                <a:latin typeface="Reggae One"/>
                <a:ea typeface="Reggae One"/>
                <a:cs typeface="Reggae One"/>
                <a:sym typeface="Reggae One"/>
              </a:rPr>
              <a:t>User Lists</a:t>
            </a:r>
          </a:p>
        </p:txBody>
      </p:sp>
      <p:sp>
        <p:nvSpPr>
          <p:cNvPr id="27" name="Google Shape;1720;p45"/>
          <p:cNvSpPr/>
          <p:nvPr/>
        </p:nvSpPr>
        <p:spPr>
          <a:xfrm>
            <a:off x="3713936" y="3144105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800" dirty="0">
                <a:latin typeface="Reggae One"/>
                <a:ea typeface="Reggae One"/>
                <a:cs typeface="Reggae One"/>
                <a:sym typeface="Reggae One"/>
              </a:rPr>
              <a:t>User Details</a:t>
            </a:r>
          </a:p>
        </p:txBody>
      </p:sp>
      <p:sp>
        <p:nvSpPr>
          <p:cNvPr id="28" name="Google Shape;1720;p45"/>
          <p:cNvSpPr/>
          <p:nvPr/>
        </p:nvSpPr>
        <p:spPr>
          <a:xfrm>
            <a:off x="3713936" y="3483358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smtClean="0">
                <a:latin typeface="Reggae One"/>
                <a:ea typeface="Reggae One"/>
                <a:cs typeface="Reggae One"/>
                <a:sym typeface="Reggae One"/>
              </a:rPr>
              <a:t>Profile</a:t>
            </a:r>
            <a:endParaRPr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29" name="Google Shape;1720;p45"/>
          <p:cNvSpPr/>
          <p:nvPr/>
        </p:nvSpPr>
        <p:spPr>
          <a:xfrm>
            <a:off x="3713936" y="3822611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800" dirty="0" smtClean="0">
                <a:latin typeface="Reggae One"/>
                <a:ea typeface="Reggae One"/>
                <a:cs typeface="Reggae One"/>
                <a:sym typeface="Reggae One"/>
              </a:rPr>
              <a:t>Log Out</a:t>
            </a:r>
            <a:endParaRPr lang="en-US"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30" name="Google Shape;1720;p45"/>
          <p:cNvSpPr/>
          <p:nvPr/>
        </p:nvSpPr>
        <p:spPr>
          <a:xfrm>
            <a:off x="1405071" y="2361444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800" dirty="0" smtClean="0">
                <a:latin typeface="Reggae One"/>
                <a:ea typeface="Reggae One"/>
                <a:cs typeface="Reggae One"/>
                <a:sym typeface="Reggae One"/>
              </a:rPr>
              <a:t>Log in</a:t>
            </a:r>
            <a:endParaRPr lang="en-US"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31" name="Google Shape;1720;p45"/>
          <p:cNvSpPr/>
          <p:nvPr/>
        </p:nvSpPr>
        <p:spPr>
          <a:xfrm>
            <a:off x="5859129" y="3283709"/>
            <a:ext cx="1156238" cy="255741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800" dirty="0" smtClean="0">
                <a:latin typeface="Reggae One"/>
                <a:ea typeface="Reggae One"/>
                <a:cs typeface="Reggae One"/>
                <a:sym typeface="Reggae One"/>
              </a:rPr>
              <a:t>Log in</a:t>
            </a:r>
            <a:endParaRPr lang="en-US" sz="800" dirty="0">
              <a:latin typeface="Reggae One"/>
              <a:ea typeface="Reggae One"/>
              <a:cs typeface="Reggae One"/>
              <a:sym typeface="Reggae One"/>
            </a:endParaRPr>
          </a:p>
        </p:txBody>
      </p:sp>
      <p:cxnSp>
        <p:nvCxnSpPr>
          <p:cNvPr id="32" name="Straight Arrow Connector 31"/>
          <p:cNvCxnSpPr>
            <a:endCxn id="30" idx="1"/>
          </p:cNvCxnSpPr>
          <p:nvPr/>
        </p:nvCxnSpPr>
        <p:spPr>
          <a:xfrm>
            <a:off x="967406" y="2489315"/>
            <a:ext cx="437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3"/>
          </p:cNvCxnSpPr>
          <p:nvPr/>
        </p:nvCxnSpPr>
        <p:spPr>
          <a:xfrm flipH="1">
            <a:off x="7015367" y="3411580"/>
            <a:ext cx="601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0" idx="3"/>
          </p:cNvCxnSpPr>
          <p:nvPr/>
        </p:nvCxnSpPr>
        <p:spPr>
          <a:xfrm flipH="1" flipV="1">
            <a:off x="4870174" y="897205"/>
            <a:ext cx="2564306" cy="64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0" idx="3"/>
          </p:cNvCxnSpPr>
          <p:nvPr/>
        </p:nvCxnSpPr>
        <p:spPr>
          <a:xfrm flipV="1">
            <a:off x="2561309" y="2489314"/>
            <a:ext cx="43368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994991" y="1236459"/>
            <a:ext cx="0" cy="2714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1" idx="1"/>
          </p:cNvCxnSpPr>
          <p:nvPr/>
        </p:nvCxnSpPr>
        <p:spPr>
          <a:xfrm flipV="1">
            <a:off x="2994991" y="1236458"/>
            <a:ext cx="718945" cy="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994991" y="1588524"/>
            <a:ext cx="718945" cy="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994991" y="1932107"/>
            <a:ext cx="718945" cy="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994991" y="2928191"/>
            <a:ext cx="718945" cy="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994991" y="3279178"/>
            <a:ext cx="718945" cy="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994991" y="3630165"/>
            <a:ext cx="718945" cy="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994991" y="3939459"/>
            <a:ext cx="718945" cy="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499652" y="3407136"/>
            <a:ext cx="359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5499652" y="1322597"/>
            <a:ext cx="6946" cy="625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4870174" y="1322596"/>
            <a:ext cx="6364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867587" y="1585514"/>
            <a:ext cx="639011" cy="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867587" y="1936883"/>
            <a:ext cx="639011" cy="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853696" y="2248941"/>
            <a:ext cx="639011" cy="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867587" y="2614547"/>
            <a:ext cx="639011" cy="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866948" y="3632430"/>
            <a:ext cx="639011" cy="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4872002" y="3956364"/>
            <a:ext cx="639011" cy="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467141" y="1007165"/>
            <a:ext cx="1234633" cy="229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Create, Update, Delete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169166" y="1386003"/>
            <a:ext cx="362600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Edit</a:t>
            </a:r>
            <a:endParaRPr lang="en-US" sz="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146862" y="1716730"/>
            <a:ext cx="420308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View</a:t>
            </a:r>
            <a:endParaRPr lang="en-US" sz="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146862" y="2666166"/>
            <a:ext cx="420308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View</a:t>
            </a:r>
            <a:endParaRPr lang="en-US" sz="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140312" y="3032202"/>
            <a:ext cx="420308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View</a:t>
            </a:r>
            <a:endParaRPr lang="en-US" sz="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57865" y="3147052"/>
            <a:ext cx="771365" cy="19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6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[ can edit status ]</a:t>
            </a:r>
            <a:endParaRPr lang="en-US" sz="6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154349" y="3411579"/>
            <a:ext cx="362600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Edit</a:t>
            </a:r>
            <a:endParaRPr lang="en-US" sz="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72447" y="1714528"/>
            <a:ext cx="420308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View</a:t>
            </a:r>
            <a:endParaRPr lang="en-US" sz="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81353" y="1395110"/>
            <a:ext cx="420308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View</a:t>
            </a:r>
            <a:endParaRPr lang="en-US" sz="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988259" y="1148473"/>
            <a:ext cx="420308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View</a:t>
            </a:r>
            <a:endParaRPr lang="en-US" sz="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5492707" y="1491478"/>
            <a:ext cx="1941773" cy="50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5492707" y="2256301"/>
            <a:ext cx="13892" cy="1702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715633" y="1785894"/>
            <a:ext cx="12344" cy="162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499972" y="1787093"/>
            <a:ext cx="217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049824" y="3422759"/>
            <a:ext cx="362600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800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Edit</a:t>
            </a:r>
            <a:endParaRPr lang="en-US" sz="8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deo Game's Samurai Characters by Slidesgo">
  <a:themeElements>
    <a:clrScheme name="Simple Light">
      <a:dk1>
        <a:srgbClr val="FFFFFF"/>
      </a:dk1>
      <a:lt1>
        <a:srgbClr val="7072B2"/>
      </a:lt1>
      <a:dk2>
        <a:srgbClr val="322347"/>
      </a:dk2>
      <a:lt2>
        <a:srgbClr val="EEEEEE"/>
      </a:lt2>
      <a:accent1>
        <a:srgbClr val="8F436B"/>
      </a:accent1>
      <a:accent2>
        <a:srgbClr val="5735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220</Words>
  <Application>Microsoft Office PowerPoint</Application>
  <PresentationFormat>On-screen Show (16:9)</PresentationFormat>
  <Paragraphs>94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Roboto Mono</vt:lpstr>
      <vt:lpstr>Reggae One</vt:lpstr>
      <vt:lpstr>Roboto Light</vt:lpstr>
      <vt:lpstr>Arial</vt:lpstr>
      <vt:lpstr>Roboto Mono Light</vt:lpstr>
      <vt:lpstr>Nunito</vt:lpstr>
      <vt:lpstr>Roboto</vt:lpstr>
      <vt:lpstr>Video Game's Samurai Characters by Slidesgo</vt:lpstr>
      <vt:lpstr>Cyber Samurai サイバーサムライ</vt:lpstr>
      <vt:lpstr>OUR TEAM</vt:lpstr>
      <vt:lpstr>TABLE OF CONTENTS</vt:lpstr>
      <vt:lpstr>ABOUT CYBER SAMURAI</vt:lpstr>
      <vt:lpstr>What this website can offer...</vt:lpstr>
      <vt:lpstr>Platforms</vt:lpstr>
      <vt:lpstr>Development</vt:lpstr>
      <vt:lpstr>DEVELOPMENT TIMELINE</vt:lpstr>
      <vt:lpstr>PowerPoint Presentation</vt:lpstr>
      <vt:lpstr>PowerPoint Presentation</vt:lpstr>
      <vt:lpstr>Documentation</vt:lpstr>
      <vt:lpstr>Documentation</vt:lpstr>
      <vt:lpstr>04</vt:lpstr>
      <vt:lpstr>Cyber Samurai Website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Samurai CHARACTERS</dc:title>
  <dc:creator>Hein Htet Zin</dc:creator>
  <cp:lastModifiedBy>Microsoft account</cp:lastModifiedBy>
  <cp:revision>18</cp:revision>
  <dcterms:modified xsi:type="dcterms:W3CDTF">2023-01-20T21:08:43Z</dcterms:modified>
</cp:coreProperties>
</file>